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87" r:id="rId4"/>
    <p:sldId id="257" r:id="rId6"/>
    <p:sldId id="258" r:id="rId7"/>
    <p:sldId id="271" r:id="rId8"/>
    <p:sldId id="266" r:id="rId9"/>
    <p:sldId id="269" r:id="rId10"/>
    <p:sldId id="314" r:id="rId11"/>
    <p:sldId id="315" r:id="rId12"/>
    <p:sldId id="316" r:id="rId13"/>
    <p:sldId id="317" r:id="rId14"/>
    <p:sldId id="322" r:id="rId15"/>
    <p:sldId id="281" r:id="rId16"/>
    <p:sldId id="323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4997" userDrawn="1">
          <p15:clr>
            <a:srgbClr val="A4A3A4"/>
          </p15:clr>
        </p15:guide>
        <p15:guide id="3" pos="266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7CA0"/>
    <a:srgbClr val="388BA5"/>
    <a:srgbClr val="009B97"/>
    <a:srgbClr val="5BAAA4"/>
    <a:srgbClr val="509FA4"/>
    <a:srgbClr val="E6E6E6"/>
    <a:srgbClr val="D3DEDD"/>
    <a:srgbClr val="00C0BB"/>
    <a:srgbClr val="83BFBB"/>
    <a:srgbClr val="78B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99" autoAdjust="0"/>
    <p:restoredTop sz="96404" autoAdjust="0"/>
  </p:normalViewPr>
  <p:slideViewPr>
    <p:cSldViewPr snapToGrid="0" showGuides="1">
      <p:cViewPr>
        <p:scale>
          <a:sx n="66" d="100"/>
          <a:sy n="66" d="100"/>
        </p:scale>
        <p:origin x="2574" y="1020"/>
      </p:cViewPr>
      <p:guideLst>
        <p:guide pos="3840"/>
        <p:guide pos="4997"/>
        <p:guide pos="2664"/>
        <p:guide orient="horz" pos="21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2CC8D-3B9A-4706-A2EE-CEE172D75F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3"/>
          <p:cNvSpPr txBox="1"/>
          <p:nvPr userDrawn="1"/>
        </p:nvSpPr>
        <p:spPr>
          <a:xfrm>
            <a:off x="1781200" y="6676296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8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8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730" y="0"/>
            <a:ext cx="12193729" cy="6857999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8"/>
          <p:cNvSpPr/>
          <p:nvPr/>
        </p:nvSpPr>
        <p:spPr>
          <a:xfrm>
            <a:off x="0" y="1864010"/>
            <a:ext cx="12192001" cy="2872598"/>
          </a:xfrm>
          <a:custGeom>
            <a:avLst/>
            <a:gdLst>
              <a:gd name="connsiteX0" fmla="*/ 6328385 w 12206145"/>
              <a:gd name="connsiteY0" fmla="*/ 2802373 h 2872598"/>
              <a:gd name="connsiteX1" fmla="*/ 6328385 w 12206145"/>
              <a:gd name="connsiteY1" fmla="*/ 2802374 h 2872598"/>
              <a:gd name="connsiteX2" fmla="*/ 6311996 w 12206145"/>
              <a:gd name="connsiteY2" fmla="*/ 2872598 h 2872598"/>
              <a:gd name="connsiteX3" fmla="*/ 8294482 w 12206145"/>
              <a:gd name="connsiteY3" fmla="*/ 1880115 h 2872598"/>
              <a:gd name="connsiteX4" fmla="*/ 8275032 w 12206145"/>
              <a:gd name="connsiteY4" fmla="*/ 1963448 h 2872598"/>
              <a:gd name="connsiteX5" fmla="*/ 8303911 w 12206145"/>
              <a:gd name="connsiteY5" fmla="*/ 1963448 h 2872598"/>
              <a:gd name="connsiteX6" fmla="*/ 8288104 w 12206145"/>
              <a:gd name="connsiteY6" fmla="*/ 1911701 h 2872598"/>
              <a:gd name="connsiteX7" fmla="*/ 10525583 w 12206145"/>
              <a:gd name="connsiteY7" fmla="*/ 130658 h 2872598"/>
              <a:gd name="connsiteX8" fmla="*/ 12206145 w 12206145"/>
              <a:gd name="connsiteY8" fmla="*/ 130658 h 2872598"/>
              <a:gd name="connsiteX9" fmla="*/ 12206145 w 12206145"/>
              <a:gd name="connsiteY9" fmla="*/ 2872598 h 2872598"/>
              <a:gd name="connsiteX10" fmla="*/ 6333810 w 12206145"/>
              <a:gd name="connsiteY10" fmla="*/ 2872598 h 2872598"/>
              <a:gd name="connsiteX11" fmla="*/ 6322007 w 12206145"/>
              <a:gd name="connsiteY11" fmla="*/ 2833959 h 2872598"/>
              <a:gd name="connsiteX12" fmla="*/ 6328385 w 12206145"/>
              <a:gd name="connsiteY12" fmla="*/ 2802374 h 2872598"/>
              <a:gd name="connsiteX13" fmla="*/ 6516163 w 12206145"/>
              <a:gd name="connsiteY13" fmla="*/ 1997834 h 2872598"/>
              <a:gd name="connsiteX14" fmla="*/ 6510721 w 12206145"/>
              <a:gd name="connsiteY14" fmla="*/ 2021154 h 2872598"/>
              <a:gd name="connsiteX15" fmla="*/ 6530887 w 12206145"/>
              <a:gd name="connsiteY15" fmla="*/ 1991243 h 2872598"/>
              <a:gd name="connsiteX16" fmla="*/ 6563735 w 12206145"/>
              <a:gd name="connsiteY16" fmla="*/ 1969098 h 2872598"/>
              <a:gd name="connsiteX17" fmla="*/ 6591719 w 12206145"/>
              <a:gd name="connsiteY17" fmla="*/ 1963448 h 2872598"/>
              <a:gd name="connsiteX18" fmla="*/ 8275031 w 12206145"/>
              <a:gd name="connsiteY18" fmla="*/ 1963448 h 2872598"/>
              <a:gd name="connsiteX19" fmla="*/ 8482260 w 12206145"/>
              <a:gd name="connsiteY19" fmla="*/ 1075576 h 2872598"/>
              <a:gd name="connsiteX20" fmla="*/ 8476818 w 12206145"/>
              <a:gd name="connsiteY20" fmla="*/ 1098896 h 2872598"/>
              <a:gd name="connsiteX21" fmla="*/ 8496983 w 12206145"/>
              <a:gd name="connsiteY21" fmla="*/ 1068985 h 2872598"/>
              <a:gd name="connsiteX22" fmla="*/ 8529831 w 12206145"/>
              <a:gd name="connsiteY22" fmla="*/ 1046840 h 2872598"/>
              <a:gd name="connsiteX23" fmla="*/ 8557814 w 12206145"/>
              <a:gd name="connsiteY23" fmla="*/ 1041190 h 2872598"/>
              <a:gd name="connsiteX24" fmla="*/ 10245537 w 12206145"/>
              <a:gd name="connsiteY24" fmla="*/ 1041190 h 2872598"/>
              <a:gd name="connsiteX25" fmla="*/ 10268098 w 12206145"/>
              <a:gd name="connsiteY25" fmla="*/ 1041190 h 2872598"/>
              <a:gd name="connsiteX26" fmla="*/ 10255873 w 12206145"/>
              <a:gd name="connsiteY26" fmla="*/ 1001169 h 2872598"/>
              <a:gd name="connsiteX27" fmla="*/ 10262251 w 12206145"/>
              <a:gd name="connsiteY27" fmla="*/ 969583 h 2872598"/>
              <a:gd name="connsiteX28" fmla="*/ 10245537 w 12206145"/>
              <a:gd name="connsiteY28" fmla="*/ 1041190 h 2872598"/>
              <a:gd name="connsiteX29" fmla="*/ 10444586 w 12206145"/>
              <a:gd name="connsiteY29" fmla="*/ 188364 h 2872598"/>
              <a:gd name="connsiteX30" fmla="*/ 10464752 w 12206145"/>
              <a:gd name="connsiteY30" fmla="*/ 158453 h 2872598"/>
              <a:gd name="connsiteX31" fmla="*/ 10497600 w 12206145"/>
              <a:gd name="connsiteY31" fmla="*/ 136308 h 2872598"/>
              <a:gd name="connsiteX32" fmla="*/ 0 w 12206145"/>
              <a:gd name="connsiteY32" fmla="*/ 0 h 2872598"/>
              <a:gd name="connsiteX33" fmla="*/ 22805 w 12206145"/>
              <a:gd name="connsiteY33" fmla="*/ 0 h 2872598"/>
              <a:gd name="connsiteX34" fmla="*/ 22805 w 12206145"/>
              <a:gd name="connsiteY34" fmla="*/ 2872598 h 2872598"/>
              <a:gd name="connsiteX35" fmla="*/ 0 w 12206145"/>
              <a:gd name="connsiteY35" fmla="*/ 2872598 h 287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206145" h="2872598">
                <a:moveTo>
                  <a:pt x="6328385" y="2802373"/>
                </a:moveTo>
                <a:lnTo>
                  <a:pt x="6328385" y="2802374"/>
                </a:lnTo>
                <a:lnTo>
                  <a:pt x="6311996" y="2872598"/>
                </a:lnTo>
                <a:close/>
                <a:moveTo>
                  <a:pt x="8294482" y="1880115"/>
                </a:moveTo>
                <a:lnTo>
                  <a:pt x="8275032" y="1963448"/>
                </a:lnTo>
                <a:lnTo>
                  <a:pt x="8303911" y="1963448"/>
                </a:lnTo>
                <a:lnTo>
                  <a:pt x="8288104" y="1911701"/>
                </a:lnTo>
                <a:close/>
                <a:moveTo>
                  <a:pt x="10525583" y="130658"/>
                </a:moveTo>
                <a:lnTo>
                  <a:pt x="12206145" y="130658"/>
                </a:lnTo>
                <a:lnTo>
                  <a:pt x="12206145" y="2872598"/>
                </a:lnTo>
                <a:lnTo>
                  <a:pt x="6333810" y="2872598"/>
                </a:lnTo>
                <a:lnTo>
                  <a:pt x="6322007" y="2833959"/>
                </a:lnTo>
                <a:lnTo>
                  <a:pt x="6328385" y="2802374"/>
                </a:lnTo>
                <a:lnTo>
                  <a:pt x="6516163" y="1997834"/>
                </a:lnTo>
                <a:lnTo>
                  <a:pt x="6510721" y="2021154"/>
                </a:lnTo>
                <a:lnTo>
                  <a:pt x="6530887" y="1991243"/>
                </a:lnTo>
                <a:cubicBezTo>
                  <a:pt x="6540236" y="1981894"/>
                  <a:pt x="6551371" y="1974327"/>
                  <a:pt x="6563735" y="1969098"/>
                </a:cubicBezTo>
                <a:lnTo>
                  <a:pt x="6591719" y="1963448"/>
                </a:lnTo>
                <a:lnTo>
                  <a:pt x="8275031" y="1963448"/>
                </a:lnTo>
                <a:lnTo>
                  <a:pt x="8482260" y="1075576"/>
                </a:lnTo>
                <a:lnTo>
                  <a:pt x="8476818" y="1098896"/>
                </a:lnTo>
                <a:lnTo>
                  <a:pt x="8496983" y="1068985"/>
                </a:lnTo>
                <a:cubicBezTo>
                  <a:pt x="8506333" y="1059636"/>
                  <a:pt x="8517467" y="1052069"/>
                  <a:pt x="8529831" y="1046840"/>
                </a:cubicBezTo>
                <a:lnTo>
                  <a:pt x="8557814" y="1041190"/>
                </a:lnTo>
                <a:lnTo>
                  <a:pt x="10245537" y="1041190"/>
                </a:lnTo>
                <a:lnTo>
                  <a:pt x="10268098" y="1041190"/>
                </a:lnTo>
                <a:lnTo>
                  <a:pt x="10255873" y="1001169"/>
                </a:lnTo>
                <a:lnTo>
                  <a:pt x="10262251" y="969583"/>
                </a:lnTo>
                <a:lnTo>
                  <a:pt x="10245537" y="1041190"/>
                </a:lnTo>
                <a:lnTo>
                  <a:pt x="10444586" y="188364"/>
                </a:lnTo>
                <a:lnTo>
                  <a:pt x="10464752" y="158453"/>
                </a:lnTo>
                <a:cubicBezTo>
                  <a:pt x="10474102" y="149104"/>
                  <a:pt x="10485236" y="141537"/>
                  <a:pt x="10497600" y="136308"/>
                </a:cubicBezTo>
                <a:close/>
                <a:moveTo>
                  <a:pt x="0" y="0"/>
                </a:moveTo>
                <a:lnTo>
                  <a:pt x="22805" y="0"/>
                </a:lnTo>
                <a:lnTo>
                  <a:pt x="22805" y="2872598"/>
                </a:lnTo>
                <a:lnTo>
                  <a:pt x="0" y="2872598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: 形状 15"/>
          <p:cNvSpPr/>
          <p:nvPr/>
        </p:nvSpPr>
        <p:spPr>
          <a:xfrm>
            <a:off x="0" y="1864010"/>
            <a:ext cx="12193729" cy="2875711"/>
          </a:xfrm>
          <a:custGeom>
            <a:avLst/>
            <a:gdLst>
              <a:gd name="connsiteX0" fmla="*/ 6324628 w 12204117"/>
              <a:gd name="connsiteY0" fmla="*/ 2802374 h 2875711"/>
              <a:gd name="connsiteX1" fmla="*/ 6318250 w 12204117"/>
              <a:gd name="connsiteY1" fmla="*/ 2833959 h 2875711"/>
              <a:gd name="connsiteX2" fmla="*/ 6331004 w 12204117"/>
              <a:gd name="connsiteY2" fmla="*/ 2875711 h 2875711"/>
              <a:gd name="connsiteX3" fmla="*/ 6307512 w 12204117"/>
              <a:gd name="connsiteY3" fmla="*/ 2875711 h 2875711"/>
              <a:gd name="connsiteX4" fmla="*/ 8290725 w 12204117"/>
              <a:gd name="connsiteY4" fmla="*/ 1880115 h 2875711"/>
              <a:gd name="connsiteX5" fmla="*/ 8284347 w 12204117"/>
              <a:gd name="connsiteY5" fmla="*/ 1911701 h 2875711"/>
              <a:gd name="connsiteX6" fmla="*/ 8300154 w 12204117"/>
              <a:gd name="connsiteY6" fmla="*/ 1963448 h 2875711"/>
              <a:gd name="connsiteX7" fmla="*/ 8271275 w 12204117"/>
              <a:gd name="connsiteY7" fmla="*/ 1963448 h 2875711"/>
              <a:gd name="connsiteX8" fmla="*/ 10258494 w 12204117"/>
              <a:gd name="connsiteY8" fmla="*/ 969583 h 2875711"/>
              <a:gd name="connsiteX9" fmla="*/ 10252116 w 12204117"/>
              <a:gd name="connsiteY9" fmla="*/ 1001169 h 2875711"/>
              <a:gd name="connsiteX10" fmla="*/ 10264341 w 12204117"/>
              <a:gd name="connsiteY10" fmla="*/ 1041190 h 2875711"/>
              <a:gd name="connsiteX11" fmla="*/ 10241780 w 12204117"/>
              <a:gd name="connsiteY11" fmla="*/ 1041190 h 2875711"/>
              <a:gd name="connsiteX12" fmla="*/ 0 w 12204117"/>
              <a:gd name="connsiteY12" fmla="*/ 0 h 2875711"/>
              <a:gd name="connsiteX13" fmla="*/ 20707 w 12204117"/>
              <a:gd name="connsiteY13" fmla="*/ 0 h 2875711"/>
              <a:gd name="connsiteX14" fmla="*/ 45859 w 12204117"/>
              <a:gd name="connsiteY14" fmla="*/ 0 h 2875711"/>
              <a:gd name="connsiteX15" fmla="*/ 153819 w 12204117"/>
              <a:gd name="connsiteY15" fmla="*/ 0 h 2875711"/>
              <a:gd name="connsiteX16" fmla="*/ 816007 w 12204117"/>
              <a:gd name="connsiteY16" fmla="*/ 0 h 2875711"/>
              <a:gd name="connsiteX17" fmla="*/ 2389267 w 12204117"/>
              <a:gd name="connsiteY17" fmla="*/ 0 h 2875711"/>
              <a:gd name="connsiteX18" fmla="*/ 4197377 w 12204117"/>
              <a:gd name="connsiteY18" fmla="*/ 0 h 2875711"/>
              <a:gd name="connsiteX19" fmla="*/ 12204117 w 12204117"/>
              <a:gd name="connsiteY19" fmla="*/ 0 h 2875711"/>
              <a:gd name="connsiteX20" fmla="*/ 12204117 w 12204117"/>
              <a:gd name="connsiteY20" fmla="*/ 130658 h 2875711"/>
              <a:gd name="connsiteX21" fmla="*/ 10521826 w 12204117"/>
              <a:gd name="connsiteY21" fmla="*/ 130658 h 2875711"/>
              <a:gd name="connsiteX22" fmla="*/ 10493843 w 12204117"/>
              <a:gd name="connsiteY22" fmla="*/ 136308 h 2875711"/>
              <a:gd name="connsiteX23" fmla="*/ 10460995 w 12204117"/>
              <a:gd name="connsiteY23" fmla="*/ 158453 h 2875711"/>
              <a:gd name="connsiteX24" fmla="*/ 10440829 w 12204117"/>
              <a:gd name="connsiteY24" fmla="*/ 188364 h 2875711"/>
              <a:gd name="connsiteX25" fmla="*/ 10241780 w 12204117"/>
              <a:gd name="connsiteY25" fmla="*/ 1041190 h 2875711"/>
              <a:gd name="connsiteX26" fmla="*/ 8554057 w 12204117"/>
              <a:gd name="connsiteY26" fmla="*/ 1041190 h 2875711"/>
              <a:gd name="connsiteX27" fmla="*/ 8526074 w 12204117"/>
              <a:gd name="connsiteY27" fmla="*/ 1046840 h 2875711"/>
              <a:gd name="connsiteX28" fmla="*/ 8493226 w 12204117"/>
              <a:gd name="connsiteY28" fmla="*/ 1068985 h 2875711"/>
              <a:gd name="connsiteX29" fmla="*/ 8473061 w 12204117"/>
              <a:gd name="connsiteY29" fmla="*/ 1098896 h 2875711"/>
              <a:gd name="connsiteX30" fmla="*/ 8478503 w 12204117"/>
              <a:gd name="connsiteY30" fmla="*/ 1075576 h 2875711"/>
              <a:gd name="connsiteX31" fmla="*/ 8271274 w 12204117"/>
              <a:gd name="connsiteY31" fmla="*/ 1963448 h 2875711"/>
              <a:gd name="connsiteX32" fmla="*/ 6587962 w 12204117"/>
              <a:gd name="connsiteY32" fmla="*/ 1963448 h 2875711"/>
              <a:gd name="connsiteX33" fmla="*/ 6559978 w 12204117"/>
              <a:gd name="connsiteY33" fmla="*/ 1969098 h 2875711"/>
              <a:gd name="connsiteX34" fmla="*/ 6527129 w 12204117"/>
              <a:gd name="connsiteY34" fmla="*/ 1991243 h 2875711"/>
              <a:gd name="connsiteX35" fmla="*/ 6506964 w 12204117"/>
              <a:gd name="connsiteY35" fmla="*/ 2021154 h 2875711"/>
              <a:gd name="connsiteX36" fmla="*/ 6512406 w 12204117"/>
              <a:gd name="connsiteY36" fmla="*/ 1997834 h 2875711"/>
              <a:gd name="connsiteX37" fmla="*/ 6324628 w 12204117"/>
              <a:gd name="connsiteY37" fmla="*/ 2802374 h 2875711"/>
              <a:gd name="connsiteX38" fmla="*/ 6324628 w 12204117"/>
              <a:gd name="connsiteY38" fmla="*/ 2802373 h 2875711"/>
              <a:gd name="connsiteX39" fmla="*/ 6307512 w 12204117"/>
              <a:gd name="connsiteY39" fmla="*/ 2875711 h 2875711"/>
              <a:gd name="connsiteX40" fmla="*/ 2389267 w 12204117"/>
              <a:gd name="connsiteY40" fmla="*/ 2875711 h 2875711"/>
              <a:gd name="connsiteX41" fmla="*/ 2173997 w 12204117"/>
              <a:gd name="connsiteY41" fmla="*/ 2875711 h 2875711"/>
              <a:gd name="connsiteX42" fmla="*/ 2165904 w 12204117"/>
              <a:gd name="connsiteY42" fmla="*/ 2875711 h 2875711"/>
              <a:gd name="connsiteX43" fmla="*/ 816007 w 12204117"/>
              <a:gd name="connsiteY43" fmla="*/ 2875711 h 2875711"/>
              <a:gd name="connsiteX44" fmla="*/ 153819 w 12204117"/>
              <a:gd name="connsiteY44" fmla="*/ 2875711 h 2875711"/>
              <a:gd name="connsiteX45" fmla="*/ 45859 w 12204117"/>
              <a:gd name="connsiteY45" fmla="*/ 2875711 h 2875711"/>
              <a:gd name="connsiteX46" fmla="*/ 20707 w 12204117"/>
              <a:gd name="connsiteY46" fmla="*/ 2875711 h 2875711"/>
              <a:gd name="connsiteX47" fmla="*/ 0 w 12204117"/>
              <a:gd name="connsiteY47" fmla="*/ 2875711 h 2875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204117" h="2875711">
                <a:moveTo>
                  <a:pt x="6324628" y="2802374"/>
                </a:moveTo>
                <a:lnTo>
                  <a:pt x="6318250" y="2833959"/>
                </a:lnTo>
                <a:lnTo>
                  <a:pt x="6331004" y="2875711"/>
                </a:lnTo>
                <a:lnTo>
                  <a:pt x="6307512" y="2875711"/>
                </a:lnTo>
                <a:close/>
                <a:moveTo>
                  <a:pt x="8290725" y="1880115"/>
                </a:moveTo>
                <a:lnTo>
                  <a:pt x="8284347" y="1911701"/>
                </a:lnTo>
                <a:lnTo>
                  <a:pt x="8300154" y="1963448"/>
                </a:lnTo>
                <a:lnTo>
                  <a:pt x="8271275" y="1963448"/>
                </a:lnTo>
                <a:close/>
                <a:moveTo>
                  <a:pt x="10258494" y="969583"/>
                </a:moveTo>
                <a:lnTo>
                  <a:pt x="10252116" y="1001169"/>
                </a:lnTo>
                <a:lnTo>
                  <a:pt x="10264341" y="1041190"/>
                </a:lnTo>
                <a:lnTo>
                  <a:pt x="10241780" y="1041190"/>
                </a:lnTo>
                <a:close/>
                <a:moveTo>
                  <a:pt x="0" y="0"/>
                </a:moveTo>
                <a:lnTo>
                  <a:pt x="20707" y="0"/>
                </a:lnTo>
                <a:lnTo>
                  <a:pt x="45859" y="0"/>
                </a:lnTo>
                <a:lnTo>
                  <a:pt x="153819" y="0"/>
                </a:lnTo>
                <a:lnTo>
                  <a:pt x="816007" y="0"/>
                </a:lnTo>
                <a:lnTo>
                  <a:pt x="2389267" y="0"/>
                </a:lnTo>
                <a:lnTo>
                  <a:pt x="4197377" y="0"/>
                </a:lnTo>
                <a:lnTo>
                  <a:pt x="12204117" y="0"/>
                </a:lnTo>
                <a:lnTo>
                  <a:pt x="12204117" y="130658"/>
                </a:lnTo>
                <a:lnTo>
                  <a:pt x="10521826" y="130658"/>
                </a:lnTo>
                <a:lnTo>
                  <a:pt x="10493843" y="136308"/>
                </a:lnTo>
                <a:cubicBezTo>
                  <a:pt x="10481479" y="141537"/>
                  <a:pt x="10470345" y="149104"/>
                  <a:pt x="10460995" y="158453"/>
                </a:cubicBezTo>
                <a:lnTo>
                  <a:pt x="10440829" y="188364"/>
                </a:lnTo>
                <a:lnTo>
                  <a:pt x="10241780" y="1041190"/>
                </a:lnTo>
                <a:lnTo>
                  <a:pt x="8554057" y="1041190"/>
                </a:lnTo>
                <a:lnTo>
                  <a:pt x="8526074" y="1046840"/>
                </a:lnTo>
                <a:cubicBezTo>
                  <a:pt x="8513710" y="1052069"/>
                  <a:pt x="8502576" y="1059636"/>
                  <a:pt x="8493226" y="1068985"/>
                </a:cubicBezTo>
                <a:lnTo>
                  <a:pt x="8473061" y="1098896"/>
                </a:lnTo>
                <a:lnTo>
                  <a:pt x="8478503" y="1075576"/>
                </a:lnTo>
                <a:lnTo>
                  <a:pt x="8271274" y="1963448"/>
                </a:lnTo>
                <a:lnTo>
                  <a:pt x="6587962" y="1963448"/>
                </a:lnTo>
                <a:lnTo>
                  <a:pt x="6559978" y="1969098"/>
                </a:lnTo>
                <a:cubicBezTo>
                  <a:pt x="6547614" y="1974327"/>
                  <a:pt x="6536479" y="1981894"/>
                  <a:pt x="6527129" y="1991243"/>
                </a:cubicBezTo>
                <a:lnTo>
                  <a:pt x="6506964" y="2021154"/>
                </a:lnTo>
                <a:lnTo>
                  <a:pt x="6512406" y="1997834"/>
                </a:lnTo>
                <a:lnTo>
                  <a:pt x="6324628" y="2802374"/>
                </a:lnTo>
                <a:lnTo>
                  <a:pt x="6324628" y="2802373"/>
                </a:lnTo>
                <a:lnTo>
                  <a:pt x="6307512" y="2875711"/>
                </a:lnTo>
                <a:lnTo>
                  <a:pt x="2389267" y="2875711"/>
                </a:lnTo>
                <a:lnTo>
                  <a:pt x="2173997" y="2875711"/>
                </a:lnTo>
                <a:lnTo>
                  <a:pt x="2165904" y="2875711"/>
                </a:lnTo>
                <a:lnTo>
                  <a:pt x="816007" y="2875711"/>
                </a:lnTo>
                <a:lnTo>
                  <a:pt x="153819" y="2875711"/>
                </a:lnTo>
                <a:lnTo>
                  <a:pt x="45859" y="2875711"/>
                </a:lnTo>
                <a:lnTo>
                  <a:pt x="20707" y="2875711"/>
                </a:lnTo>
                <a:lnTo>
                  <a:pt x="0" y="2875711"/>
                </a:lnTo>
                <a:close/>
              </a:path>
            </a:pathLst>
          </a:custGeom>
          <a:gradFill>
            <a:gsLst>
              <a:gs pos="0">
                <a:srgbClr val="267CA0"/>
              </a:gs>
              <a:gs pos="33000">
                <a:srgbClr val="388BA5">
                  <a:alpha val="90000"/>
                </a:srgbClr>
              </a:gs>
              <a:gs pos="66000">
                <a:srgbClr val="509FA4">
                  <a:alpha val="90000"/>
                </a:srgbClr>
              </a:gs>
              <a:gs pos="100000">
                <a:srgbClr val="5BAAA4">
                  <a:alpha val="8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任意多边形: 形状 30"/>
          <p:cNvSpPr/>
          <p:nvPr/>
        </p:nvSpPr>
        <p:spPr>
          <a:xfrm>
            <a:off x="219037" y="-215"/>
            <a:ext cx="1082592" cy="409932"/>
          </a:xfrm>
          <a:custGeom>
            <a:avLst/>
            <a:gdLst>
              <a:gd name="connsiteX0" fmla="*/ 124918 w 1413447"/>
              <a:gd name="connsiteY0" fmla="*/ 0 h 535213"/>
              <a:gd name="connsiteX1" fmla="*/ 1413447 w 1413447"/>
              <a:gd name="connsiteY1" fmla="*/ 0 h 535213"/>
              <a:gd name="connsiteX2" fmla="*/ 1293066 w 1413447"/>
              <a:gd name="connsiteY2" fmla="*/ 515770 h 535213"/>
              <a:gd name="connsiteX3" fmla="*/ 1296954 w 1413447"/>
              <a:gd name="connsiteY3" fmla="*/ 499111 h 535213"/>
              <a:gd name="connsiteX4" fmla="*/ 1284655 w 1413447"/>
              <a:gd name="connsiteY4" fmla="*/ 517355 h 535213"/>
              <a:gd name="connsiteX5" fmla="*/ 1263549 w 1413447"/>
              <a:gd name="connsiteY5" fmla="*/ 531584 h 535213"/>
              <a:gd name="connsiteX6" fmla="*/ 1245575 w 1413447"/>
              <a:gd name="connsiteY6" fmla="*/ 535213 h 535213"/>
              <a:gd name="connsiteX7" fmla="*/ 74294 w 1413447"/>
              <a:gd name="connsiteY7" fmla="*/ 535213 h 535213"/>
              <a:gd name="connsiteX8" fmla="*/ 56319 w 1413447"/>
              <a:gd name="connsiteY8" fmla="*/ 531584 h 535213"/>
              <a:gd name="connsiteX9" fmla="*/ 15766 w 1413447"/>
              <a:gd name="connsiteY9" fmla="*/ 470404 h 535213"/>
              <a:gd name="connsiteX10" fmla="*/ 19864 w 1413447"/>
              <a:gd name="connsiteY10" fmla="*/ 450109 h 535213"/>
              <a:gd name="connsiteX11" fmla="*/ 0 w 1413447"/>
              <a:gd name="connsiteY11" fmla="*/ 535213 h 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3447" h="535213">
                <a:moveTo>
                  <a:pt x="124918" y="0"/>
                </a:moveTo>
                <a:lnTo>
                  <a:pt x="1413447" y="0"/>
                </a:lnTo>
                <a:lnTo>
                  <a:pt x="1293066" y="515770"/>
                </a:lnTo>
                <a:lnTo>
                  <a:pt x="1296954" y="499111"/>
                </a:lnTo>
                <a:lnTo>
                  <a:pt x="1284655" y="517355"/>
                </a:lnTo>
                <a:cubicBezTo>
                  <a:pt x="1278647" y="523362"/>
                  <a:pt x="1271493" y="528224"/>
                  <a:pt x="1263549" y="531584"/>
                </a:cubicBezTo>
                <a:lnTo>
                  <a:pt x="1245575" y="535213"/>
                </a:lnTo>
                <a:lnTo>
                  <a:pt x="74294" y="535213"/>
                </a:lnTo>
                <a:lnTo>
                  <a:pt x="56319" y="531584"/>
                </a:lnTo>
                <a:cubicBezTo>
                  <a:pt x="32488" y="521505"/>
                  <a:pt x="15766" y="497907"/>
                  <a:pt x="15766" y="470404"/>
                </a:cubicBezTo>
                <a:lnTo>
                  <a:pt x="19864" y="450109"/>
                </a:lnTo>
                <a:lnTo>
                  <a:pt x="0" y="535213"/>
                </a:lnTo>
                <a:close/>
              </a:path>
            </a:pathLst>
          </a:custGeom>
          <a:solidFill>
            <a:srgbClr val="267C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99067" y="2457058"/>
            <a:ext cx="7865083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-200" dirty="0">
                <a:solidFill>
                  <a:schemeClr val="bg1"/>
                </a:solidFill>
                <a:effectLst>
                  <a:outerShdw blurRad="38100" dist="254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Halo</a:t>
            </a:r>
            <a:r>
              <a:rPr lang="zh-CN" altLang="en-US" sz="6600" spc="-200" dirty="0">
                <a:solidFill>
                  <a:schemeClr val="bg1"/>
                </a:solidFill>
                <a:effectLst>
                  <a:outerShdw blurRad="38100" dist="254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使用</a:t>
            </a:r>
            <a:r>
              <a:rPr lang="zh-CN" altLang="en-US" sz="6600" spc="-200" dirty="0">
                <a:solidFill>
                  <a:schemeClr val="bg1"/>
                </a:solidFill>
                <a:effectLst>
                  <a:outerShdw blurRad="38100" dist="254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简介</a:t>
            </a:r>
            <a:endParaRPr lang="zh-CN" altLang="en-US" sz="6600" spc="-200" dirty="0">
              <a:solidFill>
                <a:schemeClr val="bg1"/>
              </a:solidFill>
              <a:effectLst>
                <a:outerShdw blurRad="38100" dist="25400" dir="2700000" algn="tl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8960318" y="5301154"/>
            <a:ext cx="233642" cy="247344"/>
            <a:chOff x="8301038" y="1427692"/>
            <a:chExt cx="5954713" cy="6303963"/>
          </a:xfrm>
          <a:effectLst>
            <a:outerShdw blurRad="38100" dist="254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51" name="Freeform 5"/>
            <p:cNvSpPr>
              <a:spLocks noEditPoints="1"/>
            </p:cNvSpPr>
            <p:nvPr/>
          </p:nvSpPr>
          <p:spPr bwMode="auto">
            <a:xfrm>
              <a:off x="9710738" y="1427692"/>
              <a:ext cx="3184525" cy="5089525"/>
            </a:xfrm>
            <a:custGeom>
              <a:avLst/>
              <a:gdLst>
                <a:gd name="T0" fmla="*/ 1540 w 1647"/>
                <a:gd name="T1" fmla="*/ 541 h 2646"/>
                <a:gd name="T2" fmla="*/ 1622 w 1647"/>
                <a:gd name="T3" fmla="*/ 475 h 2646"/>
                <a:gd name="T4" fmla="*/ 1622 w 1647"/>
                <a:gd name="T5" fmla="*/ 66 h 2646"/>
                <a:gd name="T6" fmla="*/ 1540 w 1647"/>
                <a:gd name="T7" fmla="*/ 0 h 2646"/>
                <a:gd name="T8" fmla="*/ 1458 w 1647"/>
                <a:gd name="T9" fmla="*/ 66 h 2646"/>
                <a:gd name="T10" fmla="*/ 1458 w 1647"/>
                <a:gd name="T11" fmla="*/ 475 h 2646"/>
                <a:gd name="T12" fmla="*/ 1540 w 1647"/>
                <a:gd name="T13" fmla="*/ 541 h 2646"/>
                <a:gd name="T14" fmla="*/ 82 w 1647"/>
                <a:gd name="T15" fmla="*/ 541 h 2646"/>
                <a:gd name="T16" fmla="*/ 164 w 1647"/>
                <a:gd name="T17" fmla="*/ 475 h 2646"/>
                <a:gd name="T18" fmla="*/ 164 w 1647"/>
                <a:gd name="T19" fmla="*/ 66 h 2646"/>
                <a:gd name="T20" fmla="*/ 82 w 1647"/>
                <a:gd name="T21" fmla="*/ 0 h 2646"/>
                <a:gd name="T22" fmla="*/ 0 w 1647"/>
                <a:gd name="T23" fmla="*/ 66 h 2646"/>
                <a:gd name="T24" fmla="*/ 0 w 1647"/>
                <a:gd name="T25" fmla="*/ 475 h 2646"/>
                <a:gd name="T26" fmla="*/ 82 w 1647"/>
                <a:gd name="T27" fmla="*/ 541 h 2646"/>
                <a:gd name="T28" fmla="*/ 598 w 1647"/>
                <a:gd name="T29" fmla="*/ 2597 h 2646"/>
                <a:gd name="T30" fmla="*/ 762 w 1647"/>
                <a:gd name="T31" fmla="*/ 2597 h 2646"/>
                <a:gd name="T32" fmla="*/ 1606 w 1647"/>
                <a:gd name="T33" fmla="*/ 1630 h 2646"/>
                <a:gd name="T34" fmla="*/ 1606 w 1647"/>
                <a:gd name="T35" fmla="*/ 1442 h 2646"/>
                <a:gd name="T36" fmla="*/ 1442 w 1647"/>
                <a:gd name="T37" fmla="*/ 1442 h 2646"/>
                <a:gd name="T38" fmla="*/ 680 w 1647"/>
                <a:gd name="T39" fmla="*/ 2310 h 2646"/>
                <a:gd name="T40" fmla="*/ 287 w 1647"/>
                <a:gd name="T41" fmla="*/ 1860 h 2646"/>
                <a:gd name="T42" fmla="*/ 123 w 1647"/>
                <a:gd name="T43" fmla="*/ 1860 h 2646"/>
                <a:gd name="T44" fmla="*/ 123 w 1647"/>
                <a:gd name="T45" fmla="*/ 2048 h 2646"/>
                <a:gd name="T46" fmla="*/ 598 w 1647"/>
                <a:gd name="T47" fmla="*/ 2597 h 2646"/>
                <a:gd name="T48" fmla="*/ 598 w 1647"/>
                <a:gd name="T49" fmla="*/ 2597 h 2646"/>
                <a:gd name="T50" fmla="*/ 598 w 1647"/>
                <a:gd name="T51" fmla="*/ 2597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47" h="2646">
                  <a:moveTo>
                    <a:pt x="1540" y="541"/>
                  </a:moveTo>
                  <a:cubicBezTo>
                    <a:pt x="1589" y="541"/>
                    <a:pt x="1622" y="508"/>
                    <a:pt x="1622" y="475"/>
                  </a:cubicBezTo>
                  <a:cubicBezTo>
                    <a:pt x="1622" y="66"/>
                    <a:pt x="1622" y="66"/>
                    <a:pt x="1622" y="66"/>
                  </a:cubicBezTo>
                  <a:cubicBezTo>
                    <a:pt x="1622" y="33"/>
                    <a:pt x="1581" y="0"/>
                    <a:pt x="1540" y="0"/>
                  </a:cubicBezTo>
                  <a:cubicBezTo>
                    <a:pt x="1499" y="0"/>
                    <a:pt x="1458" y="33"/>
                    <a:pt x="1458" y="66"/>
                  </a:cubicBezTo>
                  <a:cubicBezTo>
                    <a:pt x="1458" y="475"/>
                    <a:pt x="1458" y="475"/>
                    <a:pt x="1458" y="475"/>
                  </a:cubicBezTo>
                  <a:cubicBezTo>
                    <a:pt x="1458" y="508"/>
                    <a:pt x="1491" y="541"/>
                    <a:pt x="1540" y="541"/>
                  </a:cubicBezTo>
                  <a:close/>
                  <a:moveTo>
                    <a:pt x="82" y="541"/>
                  </a:moveTo>
                  <a:cubicBezTo>
                    <a:pt x="131" y="541"/>
                    <a:pt x="164" y="508"/>
                    <a:pt x="164" y="475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4" y="33"/>
                    <a:pt x="123" y="0"/>
                    <a:pt x="82" y="0"/>
                  </a:cubicBezTo>
                  <a:cubicBezTo>
                    <a:pt x="41" y="0"/>
                    <a:pt x="0" y="33"/>
                    <a:pt x="0" y="66"/>
                  </a:cubicBezTo>
                  <a:cubicBezTo>
                    <a:pt x="0" y="475"/>
                    <a:pt x="0" y="475"/>
                    <a:pt x="0" y="475"/>
                  </a:cubicBezTo>
                  <a:cubicBezTo>
                    <a:pt x="0" y="508"/>
                    <a:pt x="33" y="541"/>
                    <a:pt x="82" y="541"/>
                  </a:cubicBezTo>
                  <a:close/>
                  <a:moveTo>
                    <a:pt x="598" y="2597"/>
                  </a:moveTo>
                  <a:cubicBezTo>
                    <a:pt x="639" y="2646"/>
                    <a:pt x="713" y="2646"/>
                    <a:pt x="762" y="2597"/>
                  </a:cubicBezTo>
                  <a:cubicBezTo>
                    <a:pt x="1606" y="1630"/>
                    <a:pt x="1606" y="1630"/>
                    <a:pt x="1606" y="1630"/>
                  </a:cubicBezTo>
                  <a:cubicBezTo>
                    <a:pt x="1647" y="1581"/>
                    <a:pt x="1647" y="1499"/>
                    <a:pt x="1606" y="1442"/>
                  </a:cubicBezTo>
                  <a:cubicBezTo>
                    <a:pt x="1565" y="1393"/>
                    <a:pt x="1491" y="1393"/>
                    <a:pt x="1442" y="1442"/>
                  </a:cubicBezTo>
                  <a:cubicBezTo>
                    <a:pt x="680" y="2310"/>
                    <a:pt x="680" y="2310"/>
                    <a:pt x="680" y="2310"/>
                  </a:cubicBezTo>
                  <a:cubicBezTo>
                    <a:pt x="287" y="1860"/>
                    <a:pt x="287" y="1860"/>
                    <a:pt x="287" y="1860"/>
                  </a:cubicBezTo>
                  <a:cubicBezTo>
                    <a:pt x="238" y="1810"/>
                    <a:pt x="172" y="1810"/>
                    <a:pt x="123" y="1860"/>
                  </a:cubicBezTo>
                  <a:cubicBezTo>
                    <a:pt x="82" y="1909"/>
                    <a:pt x="82" y="1991"/>
                    <a:pt x="123" y="2048"/>
                  </a:cubicBezTo>
                  <a:lnTo>
                    <a:pt x="598" y="2597"/>
                  </a:lnTo>
                  <a:close/>
                  <a:moveTo>
                    <a:pt x="598" y="2597"/>
                  </a:moveTo>
                  <a:cubicBezTo>
                    <a:pt x="598" y="2597"/>
                    <a:pt x="598" y="2597"/>
                    <a:pt x="598" y="2597"/>
                  </a:cubicBezTo>
                </a:path>
              </a:pathLst>
            </a:custGeom>
            <a:gradFill>
              <a:gsLst>
                <a:gs pos="0">
                  <a:srgbClr val="267CA0"/>
                </a:gs>
                <a:gs pos="33000">
                  <a:srgbClr val="388BA5">
                    <a:alpha val="90000"/>
                  </a:srgbClr>
                </a:gs>
                <a:gs pos="66000">
                  <a:srgbClr val="509FA4">
                    <a:alpha val="90000"/>
                  </a:srgbClr>
                </a:gs>
                <a:gs pos="100000">
                  <a:srgbClr val="5BAAA4">
                    <a:alpha val="85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6"/>
            <p:cNvSpPr>
              <a:spLocks noEditPoints="1"/>
            </p:cNvSpPr>
            <p:nvPr/>
          </p:nvSpPr>
          <p:spPr bwMode="auto">
            <a:xfrm>
              <a:off x="8301038" y="1853142"/>
              <a:ext cx="5954713" cy="5878513"/>
            </a:xfrm>
            <a:custGeom>
              <a:avLst/>
              <a:gdLst>
                <a:gd name="T0" fmla="*/ 2736 w 3080"/>
                <a:gd name="T1" fmla="*/ 0 h 3056"/>
                <a:gd name="T2" fmla="*/ 2449 w 3080"/>
                <a:gd name="T3" fmla="*/ 0 h 3056"/>
                <a:gd name="T4" fmla="*/ 2449 w 3080"/>
                <a:gd name="T5" fmla="*/ 230 h 3056"/>
                <a:gd name="T6" fmla="*/ 2269 w 3080"/>
                <a:gd name="T7" fmla="*/ 385 h 3056"/>
                <a:gd name="T8" fmla="*/ 2089 w 3080"/>
                <a:gd name="T9" fmla="*/ 230 h 3056"/>
                <a:gd name="T10" fmla="*/ 2089 w 3080"/>
                <a:gd name="T11" fmla="*/ 0 h 3056"/>
                <a:gd name="T12" fmla="*/ 991 w 3080"/>
                <a:gd name="T13" fmla="*/ 0 h 3056"/>
                <a:gd name="T14" fmla="*/ 991 w 3080"/>
                <a:gd name="T15" fmla="*/ 230 h 3056"/>
                <a:gd name="T16" fmla="*/ 811 w 3080"/>
                <a:gd name="T17" fmla="*/ 385 h 3056"/>
                <a:gd name="T18" fmla="*/ 631 w 3080"/>
                <a:gd name="T19" fmla="*/ 221 h 3056"/>
                <a:gd name="T20" fmla="*/ 631 w 3080"/>
                <a:gd name="T21" fmla="*/ 0 h 3056"/>
                <a:gd name="T22" fmla="*/ 344 w 3080"/>
                <a:gd name="T23" fmla="*/ 0 h 3056"/>
                <a:gd name="T24" fmla="*/ 0 w 3080"/>
                <a:gd name="T25" fmla="*/ 303 h 3056"/>
                <a:gd name="T26" fmla="*/ 0 w 3080"/>
                <a:gd name="T27" fmla="*/ 2753 h 3056"/>
                <a:gd name="T28" fmla="*/ 344 w 3080"/>
                <a:gd name="T29" fmla="*/ 3056 h 3056"/>
                <a:gd name="T30" fmla="*/ 2736 w 3080"/>
                <a:gd name="T31" fmla="*/ 3056 h 3056"/>
                <a:gd name="T32" fmla="*/ 3080 w 3080"/>
                <a:gd name="T33" fmla="*/ 2753 h 3056"/>
                <a:gd name="T34" fmla="*/ 3080 w 3080"/>
                <a:gd name="T35" fmla="*/ 303 h 3056"/>
                <a:gd name="T36" fmla="*/ 2736 w 3080"/>
                <a:gd name="T37" fmla="*/ 0 h 3056"/>
                <a:gd name="T38" fmla="*/ 2859 w 3080"/>
                <a:gd name="T39" fmla="*/ 2704 h 3056"/>
                <a:gd name="T40" fmla="*/ 2736 w 3080"/>
                <a:gd name="T41" fmla="*/ 2802 h 3056"/>
                <a:gd name="T42" fmla="*/ 344 w 3080"/>
                <a:gd name="T43" fmla="*/ 2802 h 3056"/>
                <a:gd name="T44" fmla="*/ 221 w 3080"/>
                <a:gd name="T45" fmla="*/ 2704 h 3056"/>
                <a:gd name="T46" fmla="*/ 221 w 3080"/>
                <a:gd name="T47" fmla="*/ 860 h 3056"/>
                <a:gd name="T48" fmla="*/ 2851 w 3080"/>
                <a:gd name="T49" fmla="*/ 860 h 3056"/>
                <a:gd name="T50" fmla="*/ 2859 w 3080"/>
                <a:gd name="T51" fmla="*/ 2704 h 3056"/>
                <a:gd name="T52" fmla="*/ 2859 w 3080"/>
                <a:gd name="T53" fmla="*/ 2704 h 3056"/>
                <a:gd name="T54" fmla="*/ 2859 w 3080"/>
                <a:gd name="T55" fmla="*/ 2704 h 3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0" h="3056">
                  <a:moveTo>
                    <a:pt x="2736" y="0"/>
                  </a:moveTo>
                  <a:cubicBezTo>
                    <a:pt x="2449" y="0"/>
                    <a:pt x="2449" y="0"/>
                    <a:pt x="2449" y="0"/>
                  </a:cubicBezTo>
                  <a:cubicBezTo>
                    <a:pt x="2449" y="230"/>
                    <a:pt x="2449" y="230"/>
                    <a:pt x="2449" y="230"/>
                  </a:cubicBezTo>
                  <a:cubicBezTo>
                    <a:pt x="2449" y="320"/>
                    <a:pt x="2367" y="385"/>
                    <a:pt x="2269" y="385"/>
                  </a:cubicBezTo>
                  <a:cubicBezTo>
                    <a:pt x="2171" y="385"/>
                    <a:pt x="2089" y="311"/>
                    <a:pt x="2089" y="230"/>
                  </a:cubicBezTo>
                  <a:cubicBezTo>
                    <a:pt x="2089" y="0"/>
                    <a:pt x="2089" y="0"/>
                    <a:pt x="2089" y="0"/>
                  </a:cubicBezTo>
                  <a:cubicBezTo>
                    <a:pt x="991" y="0"/>
                    <a:pt x="991" y="0"/>
                    <a:pt x="991" y="0"/>
                  </a:cubicBezTo>
                  <a:cubicBezTo>
                    <a:pt x="991" y="230"/>
                    <a:pt x="991" y="230"/>
                    <a:pt x="991" y="230"/>
                  </a:cubicBezTo>
                  <a:cubicBezTo>
                    <a:pt x="991" y="320"/>
                    <a:pt x="909" y="385"/>
                    <a:pt x="811" y="385"/>
                  </a:cubicBezTo>
                  <a:cubicBezTo>
                    <a:pt x="713" y="385"/>
                    <a:pt x="631" y="311"/>
                    <a:pt x="631" y="221"/>
                  </a:cubicBezTo>
                  <a:cubicBezTo>
                    <a:pt x="631" y="0"/>
                    <a:pt x="631" y="0"/>
                    <a:pt x="631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156" y="0"/>
                    <a:pt x="0" y="139"/>
                    <a:pt x="0" y="303"/>
                  </a:cubicBezTo>
                  <a:cubicBezTo>
                    <a:pt x="0" y="2753"/>
                    <a:pt x="0" y="2753"/>
                    <a:pt x="0" y="2753"/>
                  </a:cubicBezTo>
                  <a:cubicBezTo>
                    <a:pt x="0" y="2917"/>
                    <a:pt x="156" y="3056"/>
                    <a:pt x="344" y="3056"/>
                  </a:cubicBezTo>
                  <a:cubicBezTo>
                    <a:pt x="2736" y="3056"/>
                    <a:pt x="2736" y="3056"/>
                    <a:pt x="2736" y="3056"/>
                  </a:cubicBezTo>
                  <a:cubicBezTo>
                    <a:pt x="2925" y="3056"/>
                    <a:pt x="3080" y="2917"/>
                    <a:pt x="3080" y="2753"/>
                  </a:cubicBezTo>
                  <a:cubicBezTo>
                    <a:pt x="3080" y="303"/>
                    <a:pt x="3080" y="303"/>
                    <a:pt x="3080" y="303"/>
                  </a:cubicBezTo>
                  <a:cubicBezTo>
                    <a:pt x="3080" y="131"/>
                    <a:pt x="2925" y="0"/>
                    <a:pt x="2736" y="0"/>
                  </a:cubicBezTo>
                  <a:close/>
                  <a:moveTo>
                    <a:pt x="2859" y="2704"/>
                  </a:moveTo>
                  <a:cubicBezTo>
                    <a:pt x="2859" y="2761"/>
                    <a:pt x="2802" y="2802"/>
                    <a:pt x="2736" y="2802"/>
                  </a:cubicBezTo>
                  <a:cubicBezTo>
                    <a:pt x="344" y="2802"/>
                    <a:pt x="344" y="2802"/>
                    <a:pt x="344" y="2802"/>
                  </a:cubicBezTo>
                  <a:cubicBezTo>
                    <a:pt x="279" y="2802"/>
                    <a:pt x="221" y="2761"/>
                    <a:pt x="221" y="2704"/>
                  </a:cubicBezTo>
                  <a:cubicBezTo>
                    <a:pt x="221" y="860"/>
                    <a:pt x="221" y="860"/>
                    <a:pt x="221" y="860"/>
                  </a:cubicBezTo>
                  <a:cubicBezTo>
                    <a:pt x="2851" y="860"/>
                    <a:pt x="2851" y="860"/>
                    <a:pt x="2851" y="860"/>
                  </a:cubicBezTo>
                  <a:lnTo>
                    <a:pt x="2859" y="2704"/>
                  </a:lnTo>
                  <a:close/>
                  <a:moveTo>
                    <a:pt x="2859" y="2704"/>
                  </a:moveTo>
                  <a:cubicBezTo>
                    <a:pt x="2859" y="2704"/>
                    <a:pt x="2859" y="2704"/>
                    <a:pt x="2859" y="2704"/>
                  </a:cubicBezTo>
                </a:path>
              </a:pathLst>
            </a:custGeom>
            <a:gradFill>
              <a:gsLst>
                <a:gs pos="0">
                  <a:srgbClr val="267CA0"/>
                </a:gs>
                <a:gs pos="33000">
                  <a:srgbClr val="388BA5">
                    <a:alpha val="90000"/>
                  </a:srgbClr>
                </a:gs>
                <a:gs pos="66000">
                  <a:srgbClr val="509FA4">
                    <a:alpha val="90000"/>
                  </a:srgbClr>
                </a:gs>
                <a:gs pos="100000">
                  <a:srgbClr val="5BAAA4">
                    <a:alpha val="85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9640933" y="5241489"/>
            <a:ext cx="212821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200">
                <a:gradFill>
                  <a:gsLst>
                    <a:gs pos="0">
                      <a:srgbClr val="00A94E"/>
                    </a:gs>
                    <a:gs pos="33000">
                      <a:srgbClr val="00B451"/>
                    </a:gs>
                    <a:gs pos="66000">
                      <a:srgbClr val="00BC55"/>
                    </a:gs>
                    <a:gs pos="100000">
                      <a:srgbClr val="00C459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00" dirty="0">
                <a:solidFill>
                  <a:srgbClr val="267CA0"/>
                </a:solidFill>
                <a:effectLst>
                  <a:outerShdw blurRad="38100" dist="25400" dir="2700000" algn="tl" rotWithShape="0">
                    <a:prstClr val="black">
                      <a:alpha val="10000"/>
                    </a:prstClr>
                  </a:outerShdw>
                </a:effectLst>
                <a:cs typeface="+mn-ea"/>
                <a:sym typeface="+mn-lt"/>
              </a:rPr>
              <a:t>2023-02-07</a:t>
            </a:r>
            <a:endParaRPr lang="zh-CN" altLang="en-US" sz="1800" dirty="0">
              <a:solidFill>
                <a:srgbClr val="267CA0"/>
              </a:solidFill>
              <a:effectLst>
                <a:outerShdw blurRad="38100" dist="25400" dir="2700000" algn="tl" rotWithShape="0">
                  <a:prstClr val="black">
                    <a:alpha val="1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8813383" y="5156139"/>
            <a:ext cx="526138" cy="526138"/>
          </a:xfrm>
          <a:prstGeom prst="ellipse">
            <a:avLst/>
          </a:prstGeom>
          <a:noFill/>
          <a:ln w="6350">
            <a:solidFill>
              <a:srgbClr val="267CA0"/>
            </a:solidFill>
          </a:ln>
          <a:effectLst>
            <a:outerShdw blurRad="38100" dist="25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9541035" y="5283884"/>
            <a:ext cx="0" cy="288000"/>
          </a:xfrm>
          <a:prstGeom prst="line">
            <a:avLst/>
          </a:prstGeom>
          <a:noFill/>
          <a:ln w="6350">
            <a:solidFill>
              <a:srgbClr val="267CA0"/>
            </a:solidFill>
          </a:ln>
          <a:effectLst>
            <a:outerShdw blurRad="38100" dist="25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文本框 55"/>
          <p:cNvSpPr txBox="1"/>
          <p:nvPr/>
        </p:nvSpPr>
        <p:spPr>
          <a:xfrm>
            <a:off x="7127533" y="5241489"/>
            <a:ext cx="138443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200" spc="200">
                <a:solidFill>
                  <a:srgbClr val="009E41"/>
                </a:solidFill>
                <a:effectLst>
                  <a:outerShdw blurRad="38100" dist="25400" dir="2700000" algn="tl" rotWithShape="0">
                    <a:prstClr val="black">
                      <a:alpha val="1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dirty="0">
                <a:solidFill>
                  <a:srgbClr val="267CA0"/>
                </a:solidFill>
                <a:latin typeface="+mn-lt"/>
                <a:ea typeface="+mn-ea"/>
                <a:cs typeface="+mn-ea"/>
                <a:sym typeface="+mn-lt"/>
              </a:rPr>
              <a:t>飞致云</a:t>
            </a:r>
            <a:endParaRPr lang="zh-CN" altLang="en-US" sz="1800" dirty="0">
              <a:solidFill>
                <a:srgbClr val="267CA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299982" y="5156139"/>
            <a:ext cx="526138" cy="526138"/>
          </a:xfrm>
          <a:prstGeom prst="ellipse">
            <a:avLst/>
          </a:prstGeom>
          <a:noFill/>
          <a:ln w="6350">
            <a:solidFill>
              <a:srgbClr val="267CA0"/>
            </a:solidFill>
          </a:ln>
          <a:effectLst>
            <a:outerShdw blurRad="38100" dist="25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Freeform 5"/>
          <p:cNvSpPr>
            <a:spLocks noEditPoints="1"/>
          </p:cNvSpPr>
          <p:nvPr/>
        </p:nvSpPr>
        <p:spPr bwMode="auto">
          <a:xfrm>
            <a:off x="6477290" y="5270697"/>
            <a:ext cx="171522" cy="288878"/>
          </a:xfrm>
          <a:custGeom>
            <a:avLst/>
            <a:gdLst>
              <a:gd name="T0" fmla="*/ 1392 w 1559"/>
              <a:gd name="T1" fmla="*/ 1475 h 2640"/>
              <a:gd name="T2" fmla="*/ 167 w 1559"/>
              <a:gd name="T3" fmla="*/ 1475 h 2640"/>
              <a:gd name="T4" fmla="*/ 22 w 1559"/>
              <a:gd name="T5" fmla="*/ 1341 h 2640"/>
              <a:gd name="T6" fmla="*/ 3 w 1559"/>
              <a:gd name="T7" fmla="*/ 1117 h 2640"/>
              <a:gd name="T8" fmla="*/ 76 w 1559"/>
              <a:gd name="T9" fmla="*/ 1038 h 2640"/>
              <a:gd name="T10" fmla="*/ 1483 w 1559"/>
              <a:gd name="T11" fmla="*/ 1038 h 2640"/>
              <a:gd name="T12" fmla="*/ 1556 w 1559"/>
              <a:gd name="T13" fmla="*/ 1117 h 2640"/>
              <a:gd name="T14" fmla="*/ 1537 w 1559"/>
              <a:gd name="T15" fmla="*/ 1341 h 2640"/>
              <a:gd name="T16" fmla="*/ 1392 w 1559"/>
              <a:gd name="T17" fmla="*/ 1475 h 2640"/>
              <a:gd name="T18" fmla="*/ 1380 w 1559"/>
              <a:gd name="T19" fmla="*/ 1548 h 2640"/>
              <a:gd name="T20" fmla="*/ 179 w 1559"/>
              <a:gd name="T21" fmla="*/ 1548 h 2640"/>
              <a:gd name="T22" fmla="*/ 324 w 1559"/>
              <a:gd name="T23" fmla="*/ 2640 h 2640"/>
              <a:gd name="T24" fmla="*/ 1235 w 1559"/>
              <a:gd name="T25" fmla="*/ 2640 h 2640"/>
              <a:gd name="T26" fmla="*/ 1380 w 1559"/>
              <a:gd name="T27" fmla="*/ 1548 h 2640"/>
              <a:gd name="T28" fmla="*/ 786 w 1559"/>
              <a:gd name="T29" fmla="*/ 491 h 2640"/>
              <a:gd name="T30" fmla="*/ 1031 w 1559"/>
              <a:gd name="T31" fmla="*/ 246 h 2640"/>
              <a:gd name="T32" fmla="*/ 786 w 1559"/>
              <a:gd name="T33" fmla="*/ 0 h 2640"/>
              <a:gd name="T34" fmla="*/ 540 w 1559"/>
              <a:gd name="T35" fmla="*/ 246 h 2640"/>
              <a:gd name="T36" fmla="*/ 786 w 1559"/>
              <a:gd name="T37" fmla="*/ 491 h 2640"/>
              <a:gd name="T38" fmla="*/ 1344 w 1559"/>
              <a:gd name="T39" fmla="*/ 965 h 2640"/>
              <a:gd name="T40" fmla="*/ 1290 w 1559"/>
              <a:gd name="T41" fmla="*/ 725 h 2640"/>
              <a:gd name="T42" fmla="*/ 1165 w 1559"/>
              <a:gd name="T43" fmla="*/ 609 h 2640"/>
              <a:gd name="T44" fmla="*/ 946 w 1559"/>
              <a:gd name="T45" fmla="*/ 576 h 2640"/>
              <a:gd name="T46" fmla="*/ 838 w 1559"/>
              <a:gd name="T47" fmla="*/ 825 h 2640"/>
              <a:gd name="T48" fmla="*/ 824 w 1559"/>
              <a:gd name="T49" fmla="*/ 702 h 2640"/>
              <a:gd name="T50" fmla="*/ 817 w 1559"/>
              <a:gd name="T51" fmla="*/ 696 h 2640"/>
              <a:gd name="T52" fmla="*/ 755 w 1559"/>
              <a:gd name="T53" fmla="*/ 696 h 2640"/>
              <a:gd name="T54" fmla="*/ 747 w 1559"/>
              <a:gd name="T55" fmla="*/ 702 h 2640"/>
              <a:gd name="T56" fmla="*/ 735 w 1559"/>
              <a:gd name="T57" fmla="*/ 828 h 2640"/>
              <a:gd name="T58" fmla="*/ 625 w 1559"/>
              <a:gd name="T59" fmla="*/ 577 h 2640"/>
              <a:gd name="T60" fmla="*/ 407 w 1559"/>
              <a:gd name="T61" fmla="*/ 609 h 2640"/>
              <a:gd name="T62" fmla="*/ 281 w 1559"/>
              <a:gd name="T63" fmla="*/ 725 h 2640"/>
              <a:gd name="T64" fmla="*/ 228 w 1559"/>
              <a:gd name="T65" fmla="*/ 965 h 2640"/>
              <a:gd name="T66" fmla="*/ 1344 w 1559"/>
              <a:gd name="T67" fmla="*/ 965 h 2640"/>
              <a:gd name="T68" fmla="*/ 710 w 1559"/>
              <a:gd name="T69" fmla="*/ 586 h 2640"/>
              <a:gd name="T70" fmla="*/ 740 w 1559"/>
              <a:gd name="T71" fmla="*/ 650 h 2640"/>
              <a:gd name="T72" fmla="*/ 786 w 1559"/>
              <a:gd name="T73" fmla="*/ 661 h 2640"/>
              <a:gd name="T74" fmla="*/ 831 w 1559"/>
              <a:gd name="T75" fmla="*/ 650 h 2640"/>
              <a:gd name="T76" fmla="*/ 861 w 1559"/>
              <a:gd name="T77" fmla="*/ 586 h 2640"/>
              <a:gd name="T78" fmla="*/ 786 w 1559"/>
              <a:gd name="T79" fmla="*/ 556 h 2640"/>
              <a:gd name="T80" fmla="*/ 710 w 1559"/>
              <a:gd name="T81" fmla="*/ 586 h 2640"/>
              <a:gd name="T82" fmla="*/ 710 w 1559"/>
              <a:gd name="T83" fmla="*/ 586 h 2640"/>
              <a:gd name="T84" fmla="*/ 710 w 1559"/>
              <a:gd name="T85" fmla="*/ 586 h 2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59" h="2640">
                <a:moveTo>
                  <a:pt x="1392" y="1475"/>
                </a:moveTo>
                <a:cubicBezTo>
                  <a:pt x="167" y="1475"/>
                  <a:pt x="167" y="1475"/>
                  <a:pt x="167" y="1475"/>
                </a:cubicBezTo>
                <a:cubicBezTo>
                  <a:pt x="91" y="1475"/>
                  <a:pt x="28" y="1417"/>
                  <a:pt x="22" y="1341"/>
                </a:cubicBezTo>
                <a:cubicBezTo>
                  <a:pt x="3" y="1117"/>
                  <a:pt x="3" y="1117"/>
                  <a:pt x="3" y="1117"/>
                </a:cubicBezTo>
                <a:cubicBezTo>
                  <a:pt x="0" y="1074"/>
                  <a:pt x="33" y="1038"/>
                  <a:pt x="76" y="1038"/>
                </a:cubicBezTo>
                <a:cubicBezTo>
                  <a:pt x="1483" y="1038"/>
                  <a:pt x="1483" y="1038"/>
                  <a:pt x="1483" y="1038"/>
                </a:cubicBezTo>
                <a:cubicBezTo>
                  <a:pt x="1526" y="1038"/>
                  <a:pt x="1559" y="1074"/>
                  <a:pt x="1556" y="1117"/>
                </a:cubicBezTo>
                <a:cubicBezTo>
                  <a:pt x="1537" y="1341"/>
                  <a:pt x="1537" y="1341"/>
                  <a:pt x="1537" y="1341"/>
                </a:cubicBezTo>
                <a:cubicBezTo>
                  <a:pt x="1531" y="1417"/>
                  <a:pt x="1468" y="1475"/>
                  <a:pt x="1392" y="1475"/>
                </a:cubicBezTo>
                <a:close/>
                <a:moveTo>
                  <a:pt x="1380" y="1548"/>
                </a:moveTo>
                <a:cubicBezTo>
                  <a:pt x="179" y="1548"/>
                  <a:pt x="179" y="1548"/>
                  <a:pt x="179" y="1548"/>
                </a:cubicBezTo>
                <a:cubicBezTo>
                  <a:pt x="324" y="2640"/>
                  <a:pt x="324" y="2640"/>
                  <a:pt x="324" y="2640"/>
                </a:cubicBezTo>
                <a:cubicBezTo>
                  <a:pt x="1235" y="2640"/>
                  <a:pt x="1235" y="2640"/>
                  <a:pt x="1235" y="2640"/>
                </a:cubicBezTo>
                <a:lnTo>
                  <a:pt x="1380" y="1548"/>
                </a:lnTo>
                <a:close/>
                <a:moveTo>
                  <a:pt x="786" y="491"/>
                </a:moveTo>
                <a:cubicBezTo>
                  <a:pt x="921" y="491"/>
                  <a:pt x="1031" y="382"/>
                  <a:pt x="1031" y="246"/>
                </a:cubicBezTo>
                <a:cubicBezTo>
                  <a:pt x="1031" y="110"/>
                  <a:pt x="921" y="0"/>
                  <a:pt x="786" y="0"/>
                </a:cubicBezTo>
                <a:cubicBezTo>
                  <a:pt x="650" y="0"/>
                  <a:pt x="540" y="110"/>
                  <a:pt x="540" y="246"/>
                </a:cubicBezTo>
                <a:cubicBezTo>
                  <a:pt x="540" y="382"/>
                  <a:pt x="650" y="491"/>
                  <a:pt x="786" y="491"/>
                </a:cubicBezTo>
                <a:close/>
                <a:moveTo>
                  <a:pt x="1344" y="965"/>
                </a:moveTo>
                <a:cubicBezTo>
                  <a:pt x="1290" y="725"/>
                  <a:pt x="1290" y="725"/>
                  <a:pt x="1290" y="725"/>
                </a:cubicBezTo>
                <a:cubicBezTo>
                  <a:pt x="1276" y="664"/>
                  <a:pt x="1226" y="618"/>
                  <a:pt x="1165" y="609"/>
                </a:cubicBezTo>
                <a:cubicBezTo>
                  <a:pt x="946" y="576"/>
                  <a:pt x="946" y="576"/>
                  <a:pt x="946" y="576"/>
                </a:cubicBezTo>
                <a:cubicBezTo>
                  <a:pt x="838" y="825"/>
                  <a:pt x="838" y="825"/>
                  <a:pt x="838" y="825"/>
                </a:cubicBezTo>
                <a:cubicBezTo>
                  <a:pt x="824" y="702"/>
                  <a:pt x="824" y="702"/>
                  <a:pt x="824" y="702"/>
                </a:cubicBezTo>
                <a:cubicBezTo>
                  <a:pt x="824" y="698"/>
                  <a:pt x="821" y="696"/>
                  <a:pt x="817" y="696"/>
                </a:cubicBezTo>
                <a:cubicBezTo>
                  <a:pt x="755" y="696"/>
                  <a:pt x="755" y="696"/>
                  <a:pt x="755" y="696"/>
                </a:cubicBezTo>
                <a:cubicBezTo>
                  <a:pt x="751" y="696"/>
                  <a:pt x="748" y="698"/>
                  <a:pt x="747" y="702"/>
                </a:cubicBezTo>
                <a:cubicBezTo>
                  <a:pt x="735" y="828"/>
                  <a:pt x="735" y="828"/>
                  <a:pt x="735" y="828"/>
                </a:cubicBezTo>
                <a:cubicBezTo>
                  <a:pt x="625" y="577"/>
                  <a:pt x="625" y="577"/>
                  <a:pt x="625" y="577"/>
                </a:cubicBezTo>
                <a:cubicBezTo>
                  <a:pt x="407" y="609"/>
                  <a:pt x="407" y="609"/>
                  <a:pt x="407" y="609"/>
                </a:cubicBezTo>
                <a:cubicBezTo>
                  <a:pt x="345" y="618"/>
                  <a:pt x="295" y="664"/>
                  <a:pt x="281" y="725"/>
                </a:cubicBezTo>
                <a:cubicBezTo>
                  <a:pt x="228" y="965"/>
                  <a:pt x="228" y="965"/>
                  <a:pt x="228" y="965"/>
                </a:cubicBezTo>
                <a:lnTo>
                  <a:pt x="1344" y="965"/>
                </a:lnTo>
                <a:close/>
                <a:moveTo>
                  <a:pt x="710" y="586"/>
                </a:moveTo>
                <a:cubicBezTo>
                  <a:pt x="710" y="609"/>
                  <a:pt x="729" y="639"/>
                  <a:pt x="740" y="650"/>
                </a:cubicBezTo>
                <a:cubicBezTo>
                  <a:pt x="752" y="661"/>
                  <a:pt x="771" y="661"/>
                  <a:pt x="786" y="661"/>
                </a:cubicBezTo>
                <a:cubicBezTo>
                  <a:pt x="801" y="661"/>
                  <a:pt x="820" y="661"/>
                  <a:pt x="831" y="650"/>
                </a:cubicBezTo>
                <a:cubicBezTo>
                  <a:pt x="842" y="639"/>
                  <a:pt x="861" y="609"/>
                  <a:pt x="861" y="586"/>
                </a:cubicBezTo>
                <a:cubicBezTo>
                  <a:pt x="861" y="559"/>
                  <a:pt x="815" y="556"/>
                  <a:pt x="786" y="556"/>
                </a:cubicBezTo>
                <a:cubicBezTo>
                  <a:pt x="756" y="556"/>
                  <a:pt x="710" y="559"/>
                  <a:pt x="710" y="586"/>
                </a:cubicBezTo>
                <a:close/>
                <a:moveTo>
                  <a:pt x="710" y="586"/>
                </a:moveTo>
                <a:cubicBezTo>
                  <a:pt x="710" y="586"/>
                  <a:pt x="710" y="586"/>
                  <a:pt x="710" y="586"/>
                </a:cubicBezTo>
              </a:path>
            </a:pathLst>
          </a:custGeom>
          <a:gradFill>
            <a:gsLst>
              <a:gs pos="0">
                <a:srgbClr val="267CA0"/>
              </a:gs>
              <a:gs pos="33000">
                <a:srgbClr val="388BA5">
                  <a:alpha val="90000"/>
                </a:srgbClr>
              </a:gs>
              <a:gs pos="66000">
                <a:srgbClr val="509FA4">
                  <a:alpha val="90000"/>
                </a:srgbClr>
              </a:gs>
              <a:gs pos="100000">
                <a:srgbClr val="5BAAA4">
                  <a:alpha val="8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7027634" y="5283884"/>
            <a:ext cx="0" cy="288000"/>
          </a:xfrm>
          <a:prstGeom prst="line">
            <a:avLst/>
          </a:prstGeom>
          <a:noFill/>
          <a:ln w="6350">
            <a:solidFill>
              <a:srgbClr val="267CA0"/>
            </a:solidFill>
          </a:ln>
          <a:effectLst>
            <a:outerShdw blurRad="38100" dist="25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8" name="图片 77" descr="/Users/lixuejun/Desktop/截屏2023-01-06 11.52.23.png截屏2023-01-06 11.52.23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64830" y="3947160"/>
            <a:ext cx="1821815" cy="792480"/>
          </a:xfrm>
          <a:custGeom>
            <a:avLst/>
            <a:gdLst>
              <a:gd name="connsiteX0" fmla="*/ 178473 w 1821598"/>
              <a:gd name="connsiteY0" fmla="*/ 28064 h 792791"/>
              <a:gd name="connsiteX1" fmla="*/ 174031 w 1821598"/>
              <a:gd name="connsiteY1" fmla="*/ 47097 h 792791"/>
              <a:gd name="connsiteX2" fmla="*/ 174031 w 1821598"/>
              <a:gd name="connsiteY2" fmla="*/ 47097 h 792791"/>
              <a:gd name="connsiteX3" fmla="*/ 240132 w 1821598"/>
              <a:gd name="connsiteY3" fmla="*/ 0 h 792791"/>
              <a:gd name="connsiteX4" fmla="*/ 1727611 w 1821598"/>
              <a:gd name="connsiteY4" fmla="*/ 0 h 792791"/>
              <a:gd name="connsiteX5" fmla="*/ 1750446 w 1821598"/>
              <a:gd name="connsiteY5" fmla="*/ 4611 h 792791"/>
              <a:gd name="connsiteX6" fmla="*/ 1801953 w 1821598"/>
              <a:gd name="connsiteY6" fmla="*/ 82322 h 792791"/>
              <a:gd name="connsiteX7" fmla="*/ 1799174 w 1821598"/>
              <a:gd name="connsiteY7" fmla="*/ 96086 h 792791"/>
              <a:gd name="connsiteX8" fmla="*/ 1821598 w 1821598"/>
              <a:gd name="connsiteY8" fmla="*/ 4 h 792791"/>
              <a:gd name="connsiteX9" fmla="*/ 1821598 w 1821598"/>
              <a:gd name="connsiteY9" fmla="*/ 4 h 792791"/>
              <a:gd name="connsiteX10" fmla="*/ 1642339 w 1821598"/>
              <a:gd name="connsiteY10" fmla="*/ 768096 h 792791"/>
              <a:gd name="connsiteX11" fmla="*/ 1647277 w 1821598"/>
              <a:gd name="connsiteY11" fmla="*/ 746935 h 792791"/>
              <a:gd name="connsiteX12" fmla="*/ 1631656 w 1821598"/>
              <a:gd name="connsiteY12" fmla="*/ 770109 h 792791"/>
              <a:gd name="connsiteX13" fmla="*/ 1604849 w 1821598"/>
              <a:gd name="connsiteY13" fmla="*/ 788183 h 792791"/>
              <a:gd name="connsiteX14" fmla="*/ 1582025 w 1821598"/>
              <a:gd name="connsiteY14" fmla="*/ 792791 h 792791"/>
              <a:gd name="connsiteX15" fmla="*/ 94356 w 1821598"/>
              <a:gd name="connsiteY15" fmla="*/ 792791 h 792791"/>
              <a:gd name="connsiteX16" fmla="*/ 71531 w 1821598"/>
              <a:gd name="connsiteY16" fmla="*/ 788183 h 792791"/>
              <a:gd name="connsiteX17" fmla="*/ 20024 w 1821598"/>
              <a:gd name="connsiteY17" fmla="*/ 710471 h 792791"/>
              <a:gd name="connsiteX18" fmla="*/ 25229 w 1821598"/>
              <a:gd name="connsiteY18" fmla="*/ 684693 h 792791"/>
              <a:gd name="connsiteX19" fmla="*/ 0 w 1821598"/>
              <a:gd name="connsiteY19" fmla="*/ 792791 h 792791"/>
              <a:gd name="connsiteX20" fmla="*/ 0 w 1821598"/>
              <a:gd name="connsiteY20" fmla="*/ 792791 h 792791"/>
              <a:gd name="connsiteX21" fmla="*/ 174031 w 1821598"/>
              <a:gd name="connsiteY21" fmla="*/ 47097 h 792791"/>
              <a:gd name="connsiteX22" fmla="*/ 190488 w 1821598"/>
              <a:gd name="connsiteY22" fmla="*/ 22685 h 792791"/>
              <a:gd name="connsiteX23" fmla="*/ 217295 w 1821598"/>
              <a:gd name="connsiteY23" fmla="*/ 4611 h 79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21598" h="792791">
                <a:moveTo>
                  <a:pt x="178473" y="28064"/>
                </a:moveTo>
                <a:lnTo>
                  <a:pt x="174031" y="47097"/>
                </a:lnTo>
                <a:lnTo>
                  <a:pt x="174031" y="47097"/>
                </a:lnTo>
                <a:close/>
                <a:moveTo>
                  <a:pt x="240132" y="0"/>
                </a:moveTo>
                <a:lnTo>
                  <a:pt x="1727611" y="0"/>
                </a:lnTo>
                <a:lnTo>
                  <a:pt x="1750446" y="4611"/>
                </a:lnTo>
                <a:cubicBezTo>
                  <a:pt x="1780715" y="17415"/>
                  <a:pt x="1801953" y="47388"/>
                  <a:pt x="1801953" y="82322"/>
                </a:cubicBezTo>
                <a:lnTo>
                  <a:pt x="1799174" y="96086"/>
                </a:lnTo>
                <a:lnTo>
                  <a:pt x="1821598" y="4"/>
                </a:lnTo>
                <a:lnTo>
                  <a:pt x="1821598" y="4"/>
                </a:lnTo>
                <a:lnTo>
                  <a:pt x="1642339" y="768096"/>
                </a:lnTo>
                <a:lnTo>
                  <a:pt x="1647277" y="746935"/>
                </a:lnTo>
                <a:lnTo>
                  <a:pt x="1631656" y="770109"/>
                </a:lnTo>
                <a:cubicBezTo>
                  <a:pt x="1624025" y="777739"/>
                  <a:pt x="1614939" y="783915"/>
                  <a:pt x="1604849" y="788183"/>
                </a:cubicBezTo>
                <a:lnTo>
                  <a:pt x="1582025" y="792791"/>
                </a:lnTo>
                <a:lnTo>
                  <a:pt x="94356" y="792791"/>
                </a:lnTo>
                <a:lnTo>
                  <a:pt x="71531" y="788183"/>
                </a:lnTo>
                <a:cubicBezTo>
                  <a:pt x="41263" y="775380"/>
                  <a:pt x="20024" y="745406"/>
                  <a:pt x="20024" y="710471"/>
                </a:cubicBezTo>
                <a:lnTo>
                  <a:pt x="25229" y="684693"/>
                </a:lnTo>
                <a:lnTo>
                  <a:pt x="0" y="792791"/>
                </a:lnTo>
                <a:lnTo>
                  <a:pt x="0" y="792791"/>
                </a:lnTo>
                <a:lnTo>
                  <a:pt x="174031" y="47097"/>
                </a:lnTo>
                <a:lnTo>
                  <a:pt x="190488" y="22685"/>
                </a:lnTo>
                <a:cubicBezTo>
                  <a:pt x="198119" y="15055"/>
                  <a:pt x="207205" y="8879"/>
                  <a:pt x="217295" y="4611"/>
                </a:cubicBezTo>
                <a:close/>
              </a:path>
            </a:pathLst>
          </a:custGeom>
        </p:spPr>
      </p:pic>
      <p:pic>
        <p:nvPicPr>
          <p:cNvPr id="74" name="图片 73" descr="/Users/lixuejun/Desktop/截屏2023-01-06 11.50.31.png截屏2023-01-06 11.50.31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454640" y="2115820"/>
            <a:ext cx="1627505" cy="792480"/>
          </a:xfrm>
          <a:custGeom>
            <a:avLst/>
            <a:gdLst>
              <a:gd name="connsiteX0" fmla="*/ 178474 w 1821599"/>
              <a:gd name="connsiteY0" fmla="*/ 28064 h 792792"/>
              <a:gd name="connsiteX1" fmla="*/ 174032 w 1821599"/>
              <a:gd name="connsiteY1" fmla="*/ 47097 h 792792"/>
              <a:gd name="connsiteX2" fmla="*/ 174032 w 1821599"/>
              <a:gd name="connsiteY2" fmla="*/ 47097 h 792792"/>
              <a:gd name="connsiteX3" fmla="*/ 240133 w 1821599"/>
              <a:gd name="connsiteY3" fmla="*/ 0 h 792792"/>
              <a:gd name="connsiteX4" fmla="*/ 1727612 w 1821599"/>
              <a:gd name="connsiteY4" fmla="*/ 0 h 792792"/>
              <a:gd name="connsiteX5" fmla="*/ 1750447 w 1821599"/>
              <a:gd name="connsiteY5" fmla="*/ 4611 h 792792"/>
              <a:gd name="connsiteX6" fmla="*/ 1801954 w 1821599"/>
              <a:gd name="connsiteY6" fmla="*/ 82322 h 792792"/>
              <a:gd name="connsiteX7" fmla="*/ 1799175 w 1821599"/>
              <a:gd name="connsiteY7" fmla="*/ 96086 h 792792"/>
              <a:gd name="connsiteX8" fmla="*/ 1821599 w 1821599"/>
              <a:gd name="connsiteY8" fmla="*/ 4 h 792792"/>
              <a:gd name="connsiteX9" fmla="*/ 1821599 w 1821599"/>
              <a:gd name="connsiteY9" fmla="*/ 4 h 792792"/>
              <a:gd name="connsiteX10" fmla="*/ 1642340 w 1821599"/>
              <a:gd name="connsiteY10" fmla="*/ 768096 h 792792"/>
              <a:gd name="connsiteX11" fmla="*/ 1647278 w 1821599"/>
              <a:gd name="connsiteY11" fmla="*/ 746935 h 792792"/>
              <a:gd name="connsiteX12" fmla="*/ 1631657 w 1821599"/>
              <a:gd name="connsiteY12" fmla="*/ 770109 h 792792"/>
              <a:gd name="connsiteX13" fmla="*/ 1604850 w 1821599"/>
              <a:gd name="connsiteY13" fmla="*/ 788183 h 792792"/>
              <a:gd name="connsiteX14" fmla="*/ 1582021 w 1821599"/>
              <a:gd name="connsiteY14" fmla="*/ 792792 h 792792"/>
              <a:gd name="connsiteX15" fmla="*/ 94362 w 1821599"/>
              <a:gd name="connsiteY15" fmla="*/ 792792 h 792792"/>
              <a:gd name="connsiteX16" fmla="*/ 71531 w 1821599"/>
              <a:gd name="connsiteY16" fmla="*/ 788183 h 792792"/>
              <a:gd name="connsiteX17" fmla="*/ 20025 w 1821599"/>
              <a:gd name="connsiteY17" fmla="*/ 710471 h 792792"/>
              <a:gd name="connsiteX18" fmla="*/ 25230 w 1821599"/>
              <a:gd name="connsiteY18" fmla="*/ 684692 h 792792"/>
              <a:gd name="connsiteX19" fmla="*/ 0 w 1821599"/>
              <a:gd name="connsiteY19" fmla="*/ 792792 h 792792"/>
              <a:gd name="connsiteX20" fmla="*/ 174032 w 1821599"/>
              <a:gd name="connsiteY20" fmla="*/ 47097 h 792792"/>
              <a:gd name="connsiteX21" fmla="*/ 190489 w 1821599"/>
              <a:gd name="connsiteY21" fmla="*/ 22685 h 792792"/>
              <a:gd name="connsiteX22" fmla="*/ 217296 w 1821599"/>
              <a:gd name="connsiteY22" fmla="*/ 4611 h 79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21599" h="792792">
                <a:moveTo>
                  <a:pt x="178474" y="28064"/>
                </a:moveTo>
                <a:lnTo>
                  <a:pt x="174032" y="47097"/>
                </a:lnTo>
                <a:lnTo>
                  <a:pt x="174032" y="47097"/>
                </a:lnTo>
                <a:close/>
                <a:moveTo>
                  <a:pt x="240133" y="0"/>
                </a:moveTo>
                <a:lnTo>
                  <a:pt x="1727612" y="0"/>
                </a:lnTo>
                <a:lnTo>
                  <a:pt x="1750447" y="4611"/>
                </a:lnTo>
                <a:cubicBezTo>
                  <a:pt x="1780716" y="17415"/>
                  <a:pt x="1801954" y="47388"/>
                  <a:pt x="1801954" y="82322"/>
                </a:cubicBezTo>
                <a:lnTo>
                  <a:pt x="1799175" y="96086"/>
                </a:lnTo>
                <a:lnTo>
                  <a:pt x="1821599" y="4"/>
                </a:lnTo>
                <a:lnTo>
                  <a:pt x="1821599" y="4"/>
                </a:lnTo>
                <a:lnTo>
                  <a:pt x="1642340" y="768096"/>
                </a:lnTo>
                <a:lnTo>
                  <a:pt x="1647278" y="746935"/>
                </a:lnTo>
                <a:lnTo>
                  <a:pt x="1631657" y="770109"/>
                </a:lnTo>
                <a:cubicBezTo>
                  <a:pt x="1624026" y="777739"/>
                  <a:pt x="1614940" y="783915"/>
                  <a:pt x="1604850" y="788183"/>
                </a:cubicBezTo>
                <a:lnTo>
                  <a:pt x="1582021" y="792792"/>
                </a:lnTo>
                <a:lnTo>
                  <a:pt x="94362" y="792792"/>
                </a:lnTo>
                <a:lnTo>
                  <a:pt x="71531" y="788183"/>
                </a:lnTo>
                <a:cubicBezTo>
                  <a:pt x="41263" y="775380"/>
                  <a:pt x="20025" y="745406"/>
                  <a:pt x="20025" y="710471"/>
                </a:cubicBezTo>
                <a:lnTo>
                  <a:pt x="25230" y="684692"/>
                </a:lnTo>
                <a:lnTo>
                  <a:pt x="0" y="792792"/>
                </a:lnTo>
                <a:lnTo>
                  <a:pt x="174032" y="47097"/>
                </a:lnTo>
                <a:lnTo>
                  <a:pt x="190489" y="22685"/>
                </a:lnTo>
                <a:cubicBezTo>
                  <a:pt x="198120" y="15055"/>
                  <a:pt x="207206" y="8879"/>
                  <a:pt x="217296" y="4611"/>
                </a:cubicBezTo>
                <a:close/>
              </a:path>
            </a:pathLst>
          </a:custGeom>
        </p:spPr>
      </p:pic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7" b="17521"/>
          <a:stretch>
            <a:fillRect/>
          </a:stretch>
        </p:blipFill>
        <p:spPr>
          <a:xfrm>
            <a:off x="10145841" y="3031359"/>
            <a:ext cx="1821599" cy="792791"/>
          </a:xfrm>
          <a:custGeom>
            <a:avLst/>
            <a:gdLst>
              <a:gd name="connsiteX0" fmla="*/ 178474 w 1821599"/>
              <a:gd name="connsiteY0" fmla="*/ 28064 h 792791"/>
              <a:gd name="connsiteX1" fmla="*/ 174032 w 1821599"/>
              <a:gd name="connsiteY1" fmla="*/ 47097 h 792791"/>
              <a:gd name="connsiteX2" fmla="*/ 174032 w 1821599"/>
              <a:gd name="connsiteY2" fmla="*/ 47097 h 792791"/>
              <a:gd name="connsiteX3" fmla="*/ 240133 w 1821599"/>
              <a:gd name="connsiteY3" fmla="*/ 0 h 792791"/>
              <a:gd name="connsiteX4" fmla="*/ 1727612 w 1821599"/>
              <a:gd name="connsiteY4" fmla="*/ 0 h 792791"/>
              <a:gd name="connsiteX5" fmla="*/ 1750447 w 1821599"/>
              <a:gd name="connsiteY5" fmla="*/ 4611 h 792791"/>
              <a:gd name="connsiteX6" fmla="*/ 1801954 w 1821599"/>
              <a:gd name="connsiteY6" fmla="*/ 82322 h 792791"/>
              <a:gd name="connsiteX7" fmla="*/ 1799175 w 1821599"/>
              <a:gd name="connsiteY7" fmla="*/ 96086 h 792791"/>
              <a:gd name="connsiteX8" fmla="*/ 1821599 w 1821599"/>
              <a:gd name="connsiteY8" fmla="*/ 4 h 792791"/>
              <a:gd name="connsiteX9" fmla="*/ 1821599 w 1821599"/>
              <a:gd name="connsiteY9" fmla="*/ 4 h 792791"/>
              <a:gd name="connsiteX10" fmla="*/ 1642340 w 1821599"/>
              <a:gd name="connsiteY10" fmla="*/ 768096 h 792791"/>
              <a:gd name="connsiteX11" fmla="*/ 1647278 w 1821599"/>
              <a:gd name="connsiteY11" fmla="*/ 746935 h 792791"/>
              <a:gd name="connsiteX12" fmla="*/ 1631657 w 1821599"/>
              <a:gd name="connsiteY12" fmla="*/ 770109 h 792791"/>
              <a:gd name="connsiteX13" fmla="*/ 1604850 w 1821599"/>
              <a:gd name="connsiteY13" fmla="*/ 788183 h 792791"/>
              <a:gd name="connsiteX14" fmla="*/ 1582026 w 1821599"/>
              <a:gd name="connsiteY14" fmla="*/ 792791 h 792791"/>
              <a:gd name="connsiteX15" fmla="*/ 94357 w 1821599"/>
              <a:gd name="connsiteY15" fmla="*/ 792791 h 792791"/>
              <a:gd name="connsiteX16" fmla="*/ 71532 w 1821599"/>
              <a:gd name="connsiteY16" fmla="*/ 788183 h 792791"/>
              <a:gd name="connsiteX17" fmla="*/ 20025 w 1821599"/>
              <a:gd name="connsiteY17" fmla="*/ 710471 h 792791"/>
              <a:gd name="connsiteX18" fmla="*/ 25230 w 1821599"/>
              <a:gd name="connsiteY18" fmla="*/ 684692 h 792791"/>
              <a:gd name="connsiteX19" fmla="*/ 0 w 1821599"/>
              <a:gd name="connsiteY19" fmla="*/ 792791 h 792791"/>
              <a:gd name="connsiteX20" fmla="*/ 0 w 1821599"/>
              <a:gd name="connsiteY20" fmla="*/ 792791 h 792791"/>
              <a:gd name="connsiteX21" fmla="*/ 174032 w 1821599"/>
              <a:gd name="connsiteY21" fmla="*/ 47097 h 792791"/>
              <a:gd name="connsiteX22" fmla="*/ 190489 w 1821599"/>
              <a:gd name="connsiteY22" fmla="*/ 22685 h 792791"/>
              <a:gd name="connsiteX23" fmla="*/ 217296 w 1821599"/>
              <a:gd name="connsiteY23" fmla="*/ 4611 h 79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21599" h="792791">
                <a:moveTo>
                  <a:pt x="178474" y="28064"/>
                </a:moveTo>
                <a:lnTo>
                  <a:pt x="174032" y="47097"/>
                </a:lnTo>
                <a:lnTo>
                  <a:pt x="174032" y="47097"/>
                </a:lnTo>
                <a:close/>
                <a:moveTo>
                  <a:pt x="240133" y="0"/>
                </a:moveTo>
                <a:lnTo>
                  <a:pt x="1727612" y="0"/>
                </a:lnTo>
                <a:lnTo>
                  <a:pt x="1750447" y="4611"/>
                </a:lnTo>
                <a:cubicBezTo>
                  <a:pt x="1780716" y="17415"/>
                  <a:pt x="1801954" y="47388"/>
                  <a:pt x="1801954" y="82322"/>
                </a:cubicBezTo>
                <a:lnTo>
                  <a:pt x="1799175" y="96086"/>
                </a:lnTo>
                <a:lnTo>
                  <a:pt x="1821599" y="4"/>
                </a:lnTo>
                <a:lnTo>
                  <a:pt x="1821599" y="4"/>
                </a:lnTo>
                <a:lnTo>
                  <a:pt x="1642340" y="768096"/>
                </a:lnTo>
                <a:lnTo>
                  <a:pt x="1647278" y="746935"/>
                </a:lnTo>
                <a:lnTo>
                  <a:pt x="1631657" y="770109"/>
                </a:lnTo>
                <a:cubicBezTo>
                  <a:pt x="1624026" y="777739"/>
                  <a:pt x="1614940" y="783915"/>
                  <a:pt x="1604850" y="788183"/>
                </a:cubicBezTo>
                <a:lnTo>
                  <a:pt x="1582026" y="792791"/>
                </a:lnTo>
                <a:lnTo>
                  <a:pt x="94357" y="792791"/>
                </a:lnTo>
                <a:lnTo>
                  <a:pt x="71532" y="788183"/>
                </a:lnTo>
                <a:cubicBezTo>
                  <a:pt x="41263" y="775380"/>
                  <a:pt x="20025" y="745406"/>
                  <a:pt x="20025" y="710471"/>
                </a:cubicBezTo>
                <a:lnTo>
                  <a:pt x="25230" y="684692"/>
                </a:lnTo>
                <a:lnTo>
                  <a:pt x="0" y="792791"/>
                </a:lnTo>
                <a:lnTo>
                  <a:pt x="0" y="792791"/>
                </a:lnTo>
                <a:lnTo>
                  <a:pt x="174032" y="47097"/>
                </a:lnTo>
                <a:lnTo>
                  <a:pt x="190489" y="22685"/>
                </a:lnTo>
                <a:cubicBezTo>
                  <a:pt x="198120" y="15055"/>
                  <a:pt x="207206" y="8879"/>
                  <a:pt x="217296" y="4611"/>
                </a:cubicBezTo>
                <a:close/>
              </a:path>
            </a:pathLst>
          </a:custGeom>
        </p:spPr>
      </p:pic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7" b="26924"/>
          <a:stretch>
            <a:fillRect/>
          </a:stretch>
        </p:blipFill>
        <p:spPr>
          <a:xfrm>
            <a:off x="6418724" y="3946929"/>
            <a:ext cx="1821599" cy="792792"/>
          </a:xfrm>
          <a:custGeom>
            <a:avLst/>
            <a:gdLst>
              <a:gd name="connsiteX0" fmla="*/ 178474 w 1821599"/>
              <a:gd name="connsiteY0" fmla="*/ 28064 h 792792"/>
              <a:gd name="connsiteX1" fmla="*/ 174032 w 1821599"/>
              <a:gd name="connsiteY1" fmla="*/ 47097 h 792792"/>
              <a:gd name="connsiteX2" fmla="*/ 174032 w 1821599"/>
              <a:gd name="connsiteY2" fmla="*/ 47097 h 792792"/>
              <a:gd name="connsiteX3" fmla="*/ 240133 w 1821599"/>
              <a:gd name="connsiteY3" fmla="*/ 0 h 792792"/>
              <a:gd name="connsiteX4" fmla="*/ 1727612 w 1821599"/>
              <a:gd name="connsiteY4" fmla="*/ 0 h 792792"/>
              <a:gd name="connsiteX5" fmla="*/ 1750447 w 1821599"/>
              <a:gd name="connsiteY5" fmla="*/ 4611 h 792792"/>
              <a:gd name="connsiteX6" fmla="*/ 1801954 w 1821599"/>
              <a:gd name="connsiteY6" fmla="*/ 82322 h 792792"/>
              <a:gd name="connsiteX7" fmla="*/ 1799175 w 1821599"/>
              <a:gd name="connsiteY7" fmla="*/ 96086 h 792792"/>
              <a:gd name="connsiteX8" fmla="*/ 1821599 w 1821599"/>
              <a:gd name="connsiteY8" fmla="*/ 4 h 792792"/>
              <a:gd name="connsiteX9" fmla="*/ 1821599 w 1821599"/>
              <a:gd name="connsiteY9" fmla="*/ 4 h 792792"/>
              <a:gd name="connsiteX10" fmla="*/ 1642340 w 1821599"/>
              <a:gd name="connsiteY10" fmla="*/ 768096 h 792792"/>
              <a:gd name="connsiteX11" fmla="*/ 1647278 w 1821599"/>
              <a:gd name="connsiteY11" fmla="*/ 746935 h 792792"/>
              <a:gd name="connsiteX12" fmla="*/ 1631657 w 1821599"/>
              <a:gd name="connsiteY12" fmla="*/ 770109 h 792792"/>
              <a:gd name="connsiteX13" fmla="*/ 1604850 w 1821599"/>
              <a:gd name="connsiteY13" fmla="*/ 788183 h 792792"/>
              <a:gd name="connsiteX14" fmla="*/ 1582021 w 1821599"/>
              <a:gd name="connsiteY14" fmla="*/ 792792 h 792792"/>
              <a:gd name="connsiteX15" fmla="*/ 94362 w 1821599"/>
              <a:gd name="connsiteY15" fmla="*/ 792792 h 792792"/>
              <a:gd name="connsiteX16" fmla="*/ 71532 w 1821599"/>
              <a:gd name="connsiteY16" fmla="*/ 788183 h 792792"/>
              <a:gd name="connsiteX17" fmla="*/ 20025 w 1821599"/>
              <a:gd name="connsiteY17" fmla="*/ 710471 h 792792"/>
              <a:gd name="connsiteX18" fmla="*/ 25230 w 1821599"/>
              <a:gd name="connsiteY18" fmla="*/ 684693 h 792792"/>
              <a:gd name="connsiteX19" fmla="*/ 0 w 1821599"/>
              <a:gd name="connsiteY19" fmla="*/ 792792 h 792792"/>
              <a:gd name="connsiteX20" fmla="*/ 174032 w 1821599"/>
              <a:gd name="connsiteY20" fmla="*/ 47097 h 792792"/>
              <a:gd name="connsiteX21" fmla="*/ 190489 w 1821599"/>
              <a:gd name="connsiteY21" fmla="*/ 22685 h 792792"/>
              <a:gd name="connsiteX22" fmla="*/ 217296 w 1821599"/>
              <a:gd name="connsiteY22" fmla="*/ 4611 h 79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21599" h="792792">
                <a:moveTo>
                  <a:pt x="178474" y="28064"/>
                </a:moveTo>
                <a:lnTo>
                  <a:pt x="174032" y="47097"/>
                </a:lnTo>
                <a:lnTo>
                  <a:pt x="174032" y="47097"/>
                </a:lnTo>
                <a:close/>
                <a:moveTo>
                  <a:pt x="240133" y="0"/>
                </a:moveTo>
                <a:lnTo>
                  <a:pt x="1727612" y="0"/>
                </a:lnTo>
                <a:lnTo>
                  <a:pt x="1750447" y="4611"/>
                </a:lnTo>
                <a:cubicBezTo>
                  <a:pt x="1780717" y="17415"/>
                  <a:pt x="1801954" y="47388"/>
                  <a:pt x="1801954" y="82322"/>
                </a:cubicBezTo>
                <a:lnTo>
                  <a:pt x="1799175" y="96086"/>
                </a:lnTo>
                <a:lnTo>
                  <a:pt x="1821599" y="4"/>
                </a:lnTo>
                <a:lnTo>
                  <a:pt x="1821599" y="4"/>
                </a:lnTo>
                <a:lnTo>
                  <a:pt x="1642340" y="768096"/>
                </a:lnTo>
                <a:lnTo>
                  <a:pt x="1647278" y="746935"/>
                </a:lnTo>
                <a:lnTo>
                  <a:pt x="1631657" y="770109"/>
                </a:lnTo>
                <a:cubicBezTo>
                  <a:pt x="1624026" y="777739"/>
                  <a:pt x="1614940" y="783915"/>
                  <a:pt x="1604850" y="788183"/>
                </a:cubicBezTo>
                <a:lnTo>
                  <a:pt x="1582021" y="792792"/>
                </a:lnTo>
                <a:lnTo>
                  <a:pt x="94362" y="792792"/>
                </a:lnTo>
                <a:lnTo>
                  <a:pt x="71532" y="788183"/>
                </a:lnTo>
                <a:cubicBezTo>
                  <a:pt x="41264" y="775380"/>
                  <a:pt x="20025" y="745406"/>
                  <a:pt x="20025" y="710471"/>
                </a:cubicBezTo>
                <a:lnTo>
                  <a:pt x="25230" y="684693"/>
                </a:lnTo>
                <a:lnTo>
                  <a:pt x="0" y="792792"/>
                </a:lnTo>
                <a:lnTo>
                  <a:pt x="174032" y="47097"/>
                </a:lnTo>
                <a:lnTo>
                  <a:pt x="190489" y="22685"/>
                </a:lnTo>
                <a:cubicBezTo>
                  <a:pt x="198120" y="15055"/>
                  <a:pt x="207206" y="8879"/>
                  <a:pt x="217296" y="4611"/>
                </a:cubicBezTo>
                <a:close/>
              </a:path>
            </a:pathLst>
          </a:custGeom>
        </p:spPr>
      </p:pic>
      <p:pic>
        <p:nvPicPr>
          <p:cNvPr id="76" name="图片 7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7" b="21433"/>
          <a:stretch>
            <a:fillRect/>
          </a:stretch>
        </p:blipFill>
        <p:spPr>
          <a:xfrm>
            <a:off x="8392283" y="3031359"/>
            <a:ext cx="1821599" cy="792791"/>
          </a:xfrm>
          <a:custGeom>
            <a:avLst/>
            <a:gdLst>
              <a:gd name="connsiteX0" fmla="*/ 178474 w 1821599"/>
              <a:gd name="connsiteY0" fmla="*/ 28064 h 792791"/>
              <a:gd name="connsiteX1" fmla="*/ 174032 w 1821599"/>
              <a:gd name="connsiteY1" fmla="*/ 47097 h 792791"/>
              <a:gd name="connsiteX2" fmla="*/ 174032 w 1821599"/>
              <a:gd name="connsiteY2" fmla="*/ 47097 h 792791"/>
              <a:gd name="connsiteX3" fmla="*/ 240133 w 1821599"/>
              <a:gd name="connsiteY3" fmla="*/ 0 h 792791"/>
              <a:gd name="connsiteX4" fmla="*/ 1727612 w 1821599"/>
              <a:gd name="connsiteY4" fmla="*/ 0 h 792791"/>
              <a:gd name="connsiteX5" fmla="*/ 1750447 w 1821599"/>
              <a:gd name="connsiteY5" fmla="*/ 4611 h 792791"/>
              <a:gd name="connsiteX6" fmla="*/ 1801954 w 1821599"/>
              <a:gd name="connsiteY6" fmla="*/ 82322 h 792791"/>
              <a:gd name="connsiteX7" fmla="*/ 1799175 w 1821599"/>
              <a:gd name="connsiteY7" fmla="*/ 96086 h 792791"/>
              <a:gd name="connsiteX8" fmla="*/ 1821599 w 1821599"/>
              <a:gd name="connsiteY8" fmla="*/ 4 h 792791"/>
              <a:gd name="connsiteX9" fmla="*/ 1821599 w 1821599"/>
              <a:gd name="connsiteY9" fmla="*/ 4 h 792791"/>
              <a:gd name="connsiteX10" fmla="*/ 1642340 w 1821599"/>
              <a:gd name="connsiteY10" fmla="*/ 768096 h 792791"/>
              <a:gd name="connsiteX11" fmla="*/ 1647278 w 1821599"/>
              <a:gd name="connsiteY11" fmla="*/ 746935 h 792791"/>
              <a:gd name="connsiteX12" fmla="*/ 1631657 w 1821599"/>
              <a:gd name="connsiteY12" fmla="*/ 770109 h 792791"/>
              <a:gd name="connsiteX13" fmla="*/ 1604850 w 1821599"/>
              <a:gd name="connsiteY13" fmla="*/ 788183 h 792791"/>
              <a:gd name="connsiteX14" fmla="*/ 1582026 w 1821599"/>
              <a:gd name="connsiteY14" fmla="*/ 792791 h 792791"/>
              <a:gd name="connsiteX15" fmla="*/ 94357 w 1821599"/>
              <a:gd name="connsiteY15" fmla="*/ 792791 h 792791"/>
              <a:gd name="connsiteX16" fmla="*/ 71532 w 1821599"/>
              <a:gd name="connsiteY16" fmla="*/ 788183 h 792791"/>
              <a:gd name="connsiteX17" fmla="*/ 20025 w 1821599"/>
              <a:gd name="connsiteY17" fmla="*/ 710471 h 792791"/>
              <a:gd name="connsiteX18" fmla="*/ 25230 w 1821599"/>
              <a:gd name="connsiteY18" fmla="*/ 684692 h 792791"/>
              <a:gd name="connsiteX19" fmla="*/ 0 w 1821599"/>
              <a:gd name="connsiteY19" fmla="*/ 792791 h 792791"/>
              <a:gd name="connsiteX20" fmla="*/ 0 w 1821599"/>
              <a:gd name="connsiteY20" fmla="*/ 792791 h 792791"/>
              <a:gd name="connsiteX21" fmla="*/ 174032 w 1821599"/>
              <a:gd name="connsiteY21" fmla="*/ 47097 h 792791"/>
              <a:gd name="connsiteX22" fmla="*/ 190489 w 1821599"/>
              <a:gd name="connsiteY22" fmla="*/ 22685 h 792791"/>
              <a:gd name="connsiteX23" fmla="*/ 217296 w 1821599"/>
              <a:gd name="connsiteY23" fmla="*/ 4611 h 79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21599" h="792791">
                <a:moveTo>
                  <a:pt x="178474" y="28064"/>
                </a:moveTo>
                <a:lnTo>
                  <a:pt x="174032" y="47097"/>
                </a:lnTo>
                <a:lnTo>
                  <a:pt x="174032" y="47097"/>
                </a:lnTo>
                <a:close/>
                <a:moveTo>
                  <a:pt x="240133" y="0"/>
                </a:moveTo>
                <a:lnTo>
                  <a:pt x="1727612" y="0"/>
                </a:lnTo>
                <a:lnTo>
                  <a:pt x="1750447" y="4611"/>
                </a:lnTo>
                <a:cubicBezTo>
                  <a:pt x="1780716" y="17415"/>
                  <a:pt x="1801954" y="47388"/>
                  <a:pt x="1801954" y="82322"/>
                </a:cubicBezTo>
                <a:lnTo>
                  <a:pt x="1799175" y="96086"/>
                </a:lnTo>
                <a:lnTo>
                  <a:pt x="1821599" y="4"/>
                </a:lnTo>
                <a:lnTo>
                  <a:pt x="1821599" y="4"/>
                </a:lnTo>
                <a:lnTo>
                  <a:pt x="1642340" y="768096"/>
                </a:lnTo>
                <a:lnTo>
                  <a:pt x="1647278" y="746935"/>
                </a:lnTo>
                <a:lnTo>
                  <a:pt x="1631657" y="770109"/>
                </a:lnTo>
                <a:cubicBezTo>
                  <a:pt x="1624026" y="777739"/>
                  <a:pt x="1614940" y="783915"/>
                  <a:pt x="1604850" y="788183"/>
                </a:cubicBezTo>
                <a:lnTo>
                  <a:pt x="1582026" y="792791"/>
                </a:lnTo>
                <a:lnTo>
                  <a:pt x="94357" y="792791"/>
                </a:lnTo>
                <a:lnTo>
                  <a:pt x="71532" y="788183"/>
                </a:lnTo>
                <a:cubicBezTo>
                  <a:pt x="41263" y="775380"/>
                  <a:pt x="20025" y="745406"/>
                  <a:pt x="20025" y="710471"/>
                </a:cubicBezTo>
                <a:lnTo>
                  <a:pt x="25230" y="684692"/>
                </a:lnTo>
                <a:lnTo>
                  <a:pt x="0" y="792791"/>
                </a:lnTo>
                <a:lnTo>
                  <a:pt x="0" y="792791"/>
                </a:lnTo>
                <a:lnTo>
                  <a:pt x="174032" y="47097"/>
                </a:lnTo>
                <a:lnTo>
                  <a:pt x="190489" y="22685"/>
                </a:lnTo>
                <a:cubicBezTo>
                  <a:pt x="198120" y="15055"/>
                  <a:pt x="207206" y="8879"/>
                  <a:pt x="217296" y="4611"/>
                </a:cubicBezTo>
                <a:close/>
              </a:path>
            </a:pathLst>
          </a:custGeom>
        </p:spPr>
      </p:pic>
      <p:pic>
        <p:nvPicPr>
          <p:cNvPr id="77" name="图片 76" descr="/Users/lixuejun/Desktop/截屏2023-01-06 11.53.23.png截屏2023-01-06 11.53.23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946640" y="3947160"/>
            <a:ext cx="1822450" cy="792480"/>
          </a:xfrm>
          <a:custGeom>
            <a:avLst/>
            <a:gdLst>
              <a:gd name="connsiteX0" fmla="*/ 178474 w 1821599"/>
              <a:gd name="connsiteY0" fmla="*/ 28064 h 792791"/>
              <a:gd name="connsiteX1" fmla="*/ 174032 w 1821599"/>
              <a:gd name="connsiteY1" fmla="*/ 47097 h 792791"/>
              <a:gd name="connsiteX2" fmla="*/ 174032 w 1821599"/>
              <a:gd name="connsiteY2" fmla="*/ 47097 h 792791"/>
              <a:gd name="connsiteX3" fmla="*/ 240133 w 1821599"/>
              <a:gd name="connsiteY3" fmla="*/ 0 h 792791"/>
              <a:gd name="connsiteX4" fmla="*/ 1727612 w 1821599"/>
              <a:gd name="connsiteY4" fmla="*/ 0 h 792791"/>
              <a:gd name="connsiteX5" fmla="*/ 1750447 w 1821599"/>
              <a:gd name="connsiteY5" fmla="*/ 4611 h 792791"/>
              <a:gd name="connsiteX6" fmla="*/ 1801954 w 1821599"/>
              <a:gd name="connsiteY6" fmla="*/ 82322 h 792791"/>
              <a:gd name="connsiteX7" fmla="*/ 1799175 w 1821599"/>
              <a:gd name="connsiteY7" fmla="*/ 96086 h 792791"/>
              <a:gd name="connsiteX8" fmla="*/ 1821599 w 1821599"/>
              <a:gd name="connsiteY8" fmla="*/ 4 h 792791"/>
              <a:gd name="connsiteX9" fmla="*/ 1821599 w 1821599"/>
              <a:gd name="connsiteY9" fmla="*/ 4 h 792791"/>
              <a:gd name="connsiteX10" fmla="*/ 1642340 w 1821599"/>
              <a:gd name="connsiteY10" fmla="*/ 768096 h 792791"/>
              <a:gd name="connsiteX11" fmla="*/ 1647278 w 1821599"/>
              <a:gd name="connsiteY11" fmla="*/ 746935 h 792791"/>
              <a:gd name="connsiteX12" fmla="*/ 1631657 w 1821599"/>
              <a:gd name="connsiteY12" fmla="*/ 770109 h 792791"/>
              <a:gd name="connsiteX13" fmla="*/ 1604850 w 1821599"/>
              <a:gd name="connsiteY13" fmla="*/ 788183 h 792791"/>
              <a:gd name="connsiteX14" fmla="*/ 1582026 w 1821599"/>
              <a:gd name="connsiteY14" fmla="*/ 792791 h 792791"/>
              <a:gd name="connsiteX15" fmla="*/ 94357 w 1821599"/>
              <a:gd name="connsiteY15" fmla="*/ 792791 h 792791"/>
              <a:gd name="connsiteX16" fmla="*/ 71532 w 1821599"/>
              <a:gd name="connsiteY16" fmla="*/ 788183 h 792791"/>
              <a:gd name="connsiteX17" fmla="*/ 20025 w 1821599"/>
              <a:gd name="connsiteY17" fmla="*/ 710471 h 792791"/>
              <a:gd name="connsiteX18" fmla="*/ 25230 w 1821599"/>
              <a:gd name="connsiteY18" fmla="*/ 684693 h 792791"/>
              <a:gd name="connsiteX19" fmla="*/ 0 w 1821599"/>
              <a:gd name="connsiteY19" fmla="*/ 792791 h 792791"/>
              <a:gd name="connsiteX20" fmla="*/ 0 w 1821599"/>
              <a:gd name="connsiteY20" fmla="*/ 792791 h 792791"/>
              <a:gd name="connsiteX21" fmla="*/ 174032 w 1821599"/>
              <a:gd name="connsiteY21" fmla="*/ 47097 h 792791"/>
              <a:gd name="connsiteX22" fmla="*/ 190489 w 1821599"/>
              <a:gd name="connsiteY22" fmla="*/ 22685 h 792791"/>
              <a:gd name="connsiteX23" fmla="*/ 217296 w 1821599"/>
              <a:gd name="connsiteY23" fmla="*/ 4611 h 79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21599" h="792791">
                <a:moveTo>
                  <a:pt x="178474" y="28064"/>
                </a:moveTo>
                <a:lnTo>
                  <a:pt x="174032" y="47097"/>
                </a:lnTo>
                <a:lnTo>
                  <a:pt x="174032" y="47097"/>
                </a:lnTo>
                <a:close/>
                <a:moveTo>
                  <a:pt x="240133" y="0"/>
                </a:moveTo>
                <a:lnTo>
                  <a:pt x="1727612" y="0"/>
                </a:lnTo>
                <a:lnTo>
                  <a:pt x="1750447" y="4611"/>
                </a:lnTo>
                <a:cubicBezTo>
                  <a:pt x="1780716" y="17415"/>
                  <a:pt x="1801954" y="47388"/>
                  <a:pt x="1801954" y="82322"/>
                </a:cubicBezTo>
                <a:lnTo>
                  <a:pt x="1799175" y="96086"/>
                </a:lnTo>
                <a:lnTo>
                  <a:pt x="1821599" y="4"/>
                </a:lnTo>
                <a:lnTo>
                  <a:pt x="1821599" y="4"/>
                </a:lnTo>
                <a:lnTo>
                  <a:pt x="1642340" y="768096"/>
                </a:lnTo>
                <a:lnTo>
                  <a:pt x="1647278" y="746935"/>
                </a:lnTo>
                <a:lnTo>
                  <a:pt x="1631657" y="770109"/>
                </a:lnTo>
                <a:cubicBezTo>
                  <a:pt x="1624026" y="777739"/>
                  <a:pt x="1614940" y="783915"/>
                  <a:pt x="1604850" y="788183"/>
                </a:cubicBezTo>
                <a:lnTo>
                  <a:pt x="1582026" y="792791"/>
                </a:lnTo>
                <a:lnTo>
                  <a:pt x="94357" y="792791"/>
                </a:lnTo>
                <a:lnTo>
                  <a:pt x="71532" y="788183"/>
                </a:lnTo>
                <a:cubicBezTo>
                  <a:pt x="41263" y="775380"/>
                  <a:pt x="20025" y="745406"/>
                  <a:pt x="20025" y="710471"/>
                </a:cubicBezTo>
                <a:lnTo>
                  <a:pt x="25230" y="684693"/>
                </a:lnTo>
                <a:lnTo>
                  <a:pt x="0" y="792791"/>
                </a:lnTo>
                <a:lnTo>
                  <a:pt x="0" y="792791"/>
                </a:lnTo>
                <a:lnTo>
                  <a:pt x="174032" y="47097"/>
                </a:lnTo>
                <a:lnTo>
                  <a:pt x="190489" y="22685"/>
                </a:lnTo>
                <a:cubicBezTo>
                  <a:pt x="198120" y="15055"/>
                  <a:pt x="207206" y="8879"/>
                  <a:pt x="217296" y="4611"/>
                </a:cubicBezTo>
                <a:close/>
              </a:path>
            </a:pathLst>
          </a:custGeom>
        </p:spPr>
      </p:pic>
      <p:pic>
        <p:nvPicPr>
          <p:cNvPr id="167" name="2@2x.png" descr="2@2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1642" y="604271"/>
            <a:ext cx="5172630" cy="54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2@2x.png" descr="2@2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28642" y="731271"/>
            <a:ext cx="5172630" cy="54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2@2x.png" descr="2@2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55642" y="858271"/>
            <a:ext cx="5172630" cy="54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片 6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45" grpId="0" bldLvl="0" animBg="1"/>
      <p:bldP spid="49" grpId="0"/>
      <p:bldP spid="53" grpId="0"/>
      <p:bldP spid="54" grpId="0" animBg="1"/>
      <p:bldP spid="56" grpId="0"/>
      <p:bldP spid="57" grpId="0" animBg="1"/>
      <p:bldP spid="5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730" y="0"/>
            <a:ext cx="12193729" cy="68579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30"/>
          <p:cNvSpPr/>
          <p:nvPr/>
        </p:nvSpPr>
        <p:spPr>
          <a:xfrm>
            <a:off x="-436918" y="363640"/>
            <a:ext cx="1082592" cy="409932"/>
          </a:xfrm>
          <a:custGeom>
            <a:avLst/>
            <a:gdLst>
              <a:gd name="connsiteX0" fmla="*/ 124918 w 1413447"/>
              <a:gd name="connsiteY0" fmla="*/ 0 h 535213"/>
              <a:gd name="connsiteX1" fmla="*/ 1413447 w 1413447"/>
              <a:gd name="connsiteY1" fmla="*/ 0 h 535213"/>
              <a:gd name="connsiteX2" fmla="*/ 1293066 w 1413447"/>
              <a:gd name="connsiteY2" fmla="*/ 515770 h 535213"/>
              <a:gd name="connsiteX3" fmla="*/ 1296954 w 1413447"/>
              <a:gd name="connsiteY3" fmla="*/ 499111 h 535213"/>
              <a:gd name="connsiteX4" fmla="*/ 1284655 w 1413447"/>
              <a:gd name="connsiteY4" fmla="*/ 517355 h 535213"/>
              <a:gd name="connsiteX5" fmla="*/ 1263549 w 1413447"/>
              <a:gd name="connsiteY5" fmla="*/ 531584 h 535213"/>
              <a:gd name="connsiteX6" fmla="*/ 1245575 w 1413447"/>
              <a:gd name="connsiteY6" fmla="*/ 535213 h 535213"/>
              <a:gd name="connsiteX7" fmla="*/ 74294 w 1413447"/>
              <a:gd name="connsiteY7" fmla="*/ 535213 h 535213"/>
              <a:gd name="connsiteX8" fmla="*/ 56319 w 1413447"/>
              <a:gd name="connsiteY8" fmla="*/ 531584 h 535213"/>
              <a:gd name="connsiteX9" fmla="*/ 15766 w 1413447"/>
              <a:gd name="connsiteY9" fmla="*/ 470404 h 535213"/>
              <a:gd name="connsiteX10" fmla="*/ 19864 w 1413447"/>
              <a:gd name="connsiteY10" fmla="*/ 450109 h 535213"/>
              <a:gd name="connsiteX11" fmla="*/ 0 w 1413447"/>
              <a:gd name="connsiteY11" fmla="*/ 535213 h 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3447" h="535213">
                <a:moveTo>
                  <a:pt x="124918" y="0"/>
                </a:moveTo>
                <a:lnTo>
                  <a:pt x="1413447" y="0"/>
                </a:lnTo>
                <a:lnTo>
                  <a:pt x="1293066" y="515770"/>
                </a:lnTo>
                <a:lnTo>
                  <a:pt x="1296954" y="499111"/>
                </a:lnTo>
                <a:lnTo>
                  <a:pt x="1284655" y="517355"/>
                </a:lnTo>
                <a:cubicBezTo>
                  <a:pt x="1278647" y="523362"/>
                  <a:pt x="1271493" y="528224"/>
                  <a:pt x="1263549" y="531584"/>
                </a:cubicBezTo>
                <a:lnTo>
                  <a:pt x="1245575" y="535213"/>
                </a:lnTo>
                <a:lnTo>
                  <a:pt x="74294" y="535213"/>
                </a:lnTo>
                <a:lnTo>
                  <a:pt x="56319" y="531584"/>
                </a:lnTo>
                <a:cubicBezTo>
                  <a:pt x="32488" y="521505"/>
                  <a:pt x="15766" y="497907"/>
                  <a:pt x="15766" y="470404"/>
                </a:cubicBezTo>
                <a:lnTo>
                  <a:pt x="19864" y="450109"/>
                </a:lnTo>
                <a:lnTo>
                  <a:pt x="0" y="535213"/>
                </a:lnTo>
                <a:close/>
              </a:path>
            </a:pathLst>
          </a:custGeom>
          <a:solidFill>
            <a:srgbClr val="267C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9974" y="319311"/>
            <a:ext cx="62580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267CA0"/>
                </a:solidFill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Halo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功能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特点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760095" y="1394460"/>
            <a:ext cx="9348469" cy="1448436"/>
            <a:chOff x="694301" y="2180894"/>
            <a:chExt cx="4829295" cy="1448593"/>
          </a:xfrm>
        </p:grpSpPr>
        <p:sp>
          <p:nvSpPr>
            <p:cNvPr id="77" name="Freeform 465"/>
            <p:cNvSpPr>
              <a:spLocks noEditPoints="1"/>
            </p:cNvSpPr>
            <p:nvPr/>
          </p:nvSpPr>
          <p:spPr bwMode="auto">
            <a:xfrm>
              <a:off x="3423292" y="2603242"/>
              <a:ext cx="252825" cy="308133"/>
            </a:xfrm>
            <a:custGeom>
              <a:avLst/>
              <a:gdLst>
                <a:gd name="T0" fmla="*/ 128 w 144"/>
                <a:gd name="T1" fmla="*/ 0 h 176"/>
                <a:gd name="T2" fmla="*/ 16 w 144"/>
                <a:gd name="T3" fmla="*/ 0 h 176"/>
                <a:gd name="T4" fmla="*/ 0 w 144"/>
                <a:gd name="T5" fmla="*/ 16 h 176"/>
                <a:gd name="T6" fmla="*/ 0 w 144"/>
                <a:gd name="T7" fmla="*/ 160 h 176"/>
                <a:gd name="T8" fmla="*/ 16 w 144"/>
                <a:gd name="T9" fmla="*/ 176 h 176"/>
                <a:gd name="T10" fmla="*/ 128 w 144"/>
                <a:gd name="T11" fmla="*/ 176 h 176"/>
                <a:gd name="T12" fmla="*/ 144 w 144"/>
                <a:gd name="T13" fmla="*/ 160 h 176"/>
                <a:gd name="T14" fmla="*/ 144 w 144"/>
                <a:gd name="T15" fmla="*/ 16 h 176"/>
                <a:gd name="T16" fmla="*/ 128 w 144"/>
                <a:gd name="T17" fmla="*/ 0 h 176"/>
                <a:gd name="T18" fmla="*/ 96 w 144"/>
                <a:gd name="T19" fmla="*/ 8 h 176"/>
                <a:gd name="T20" fmla="*/ 112 w 144"/>
                <a:gd name="T21" fmla="*/ 8 h 176"/>
                <a:gd name="T22" fmla="*/ 112 w 144"/>
                <a:gd name="T23" fmla="*/ 36 h 176"/>
                <a:gd name="T24" fmla="*/ 104 w 144"/>
                <a:gd name="T25" fmla="*/ 28 h 176"/>
                <a:gd name="T26" fmla="*/ 96 w 144"/>
                <a:gd name="T27" fmla="*/ 36 h 176"/>
                <a:gd name="T28" fmla="*/ 96 w 144"/>
                <a:gd name="T29" fmla="*/ 8 h 176"/>
                <a:gd name="T30" fmla="*/ 32 w 144"/>
                <a:gd name="T31" fmla="*/ 168 h 176"/>
                <a:gd name="T32" fmla="*/ 16 w 144"/>
                <a:gd name="T33" fmla="*/ 168 h 176"/>
                <a:gd name="T34" fmla="*/ 8 w 144"/>
                <a:gd name="T35" fmla="*/ 160 h 176"/>
                <a:gd name="T36" fmla="*/ 8 w 144"/>
                <a:gd name="T37" fmla="*/ 16 h 176"/>
                <a:gd name="T38" fmla="*/ 16 w 144"/>
                <a:gd name="T39" fmla="*/ 8 h 176"/>
                <a:gd name="T40" fmla="*/ 32 w 144"/>
                <a:gd name="T41" fmla="*/ 8 h 176"/>
                <a:gd name="T42" fmla="*/ 32 w 144"/>
                <a:gd name="T43" fmla="*/ 168 h 176"/>
                <a:gd name="T44" fmla="*/ 136 w 144"/>
                <a:gd name="T45" fmla="*/ 160 h 176"/>
                <a:gd name="T46" fmla="*/ 128 w 144"/>
                <a:gd name="T47" fmla="*/ 168 h 176"/>
                <a:gd name="T48" fmla="*/ 40 w 144"/>
                <a:gd name="T49" fmla="*/ 168 h 176"/>
                <a:gd name="T50" fmla="*/ 40 w 144"/>
                <a:gd name="T51" fmla="*/ 8 h 176"/>
                <a:gd name="T52" fmla="*/ 88 w 144"/>
                <a:gd name="T53" fmla="*/ 8 h 176"/>
                <a:gd name="T54" fmla="*/ 88 w 144"/>
                <a:gd name="T55" fmla="*/ 56 h 176"/>
                <a:gd name="T56" fmla="*/ 104 w 144"/>
                <a:gd name="T57" fmla="*/ 40 h 176"/>
                <a:gd name="T58" fmla="*/ 120 w 144"/>
                <a:gd name="T59" fmla="*/ 56 h 176"/>
                <a:gd name="T60" fmla="*/ 120 w 144"/>
                <a:gd name="T61" fmla="*/ 8 h 176"/>
                <a:gd name="T62" fmla="*/ 128 w 144"/>
                <a:gd name="T63" fmla="*/ 8 h 176"/>
                <a:gd name="T64" fmla="*/ 136 w 144"/>
                <a:gd name="T65" fmla="*/ 16 h 176"/>
                <a:gd name="T66" fmla="*/ 136 w 144"/>
                <a:gd name="T67" fmla="*/ 16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96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6"/>
                    <a:pt x="96" y="36"/>
                    <a:pt x="96" y="36"/>
                  </a:cubicBezTo>
                  <a:lnTo>
                    <a:pt x="96" y="8"/>
                  </a:lnTo>
                  <a:close/>
                  <a:moveTo>
                    <a:pt x="32" y="168"/>
                  </a:move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168"/>
                  </a:lnTo>
                  <a:close/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lnTo>
                    <a:pt x="136" y="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694301" y="2180894"/>
              <a:ext cx="4829295" cy="1448593"/>
              <a:chOff x="3250524" y="-1747843"/>
              <a:chExt cx="4829295" cy="1448593"/>
            </a:xfrm>
          </p:grpSpPr>
          <p:sp>
            <p:nvSpPr>
              <p:cNvPr id="93" name="文本框 92"/>
              <p:cNvSpPr txBox="1"/>
              <p:nvPr/>
            </p:nvSpPr>
            <p:spPr>
              <a:xfrm>
                <a:off x="3250525" y="-1747843"/>
                <a:ext cx="2400707" cy="39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000" b="1" spc="150" dirty="0">
                    <a:solidFill>
                      <a:srgbClr val="267CA0"/>
                    </a:solidFill>
                    <a:cs typeface="+mn-ea"/>
                    <a:sym typeface="+mn-lt"/>
                  </a:rPr>
                  <a:t>强大的富文本编辑器</a:t>
                </a:r>
                <a:endParaRPr lang="zh-CN" altLang="en-US" sz="2000" b="1" spc="150" dirty="0">
                  <a:solidFill>
                    <a:srgbClr val="267CA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3250524" y="-1228991"/>
                <a:ext cx="4829295" cy="929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sz="14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 默认提供了富文本编辑器，它能够很好地支持图片插入、表格、任务列表等。不过考虑到部分用户对 Markdown 有较强的需求，我们将在后续版本中提供对 Markdown 格式编辑的支持。除此之外，你也可以通过安装插件的方式使用你最喜欢的编辑器。</a:t>
                </a:r>
                <a:endParaRPr sz="1400" spc="100" dirty="0">
                  <a:solidFill>
                    <a:srgbClr val="388BA5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9" name="图片 28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85" y="2124710"/>
            <a:ext cx="9000000" cy="4965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67CA0"/>
              </a:gs>
              <a:gs pos="33000">
                <a:srgbClr val="388BA5">
                  <a:alpha val="90000"/>
                </a:srgbClr>
              </a:gs>
              <a:gs pos="66000">
                <a:srgbClr val="509FA4">
                  <a:alpha val="90000"/>
                </a:srgbClr>
              </a:gs>
              <a:gs pos="100000">
                <a:srgbClr val="5BAAA4">
                  <a:alpha val="8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019550"/>
            <a:ext cx="12192000" cy="283845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2900" y="2374244"/>
            <a:ext cx="11506200" cy="327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646000" y="1123950"/>
            <a:ext cx="900000" cy="0"/>
          </a:xfrm>
          <a:prstGeom prst="line">
            <a:avLst/>
          </a:prstGeom>
          <a:ln w="28575">
            <a:solidFill>
              <a:srgbClr val="009B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521221" y="94649"/>
            <a:ext cx="3171329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03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1630" y="3263091"/>
            <a:ext cx="11506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spc="400">
                <a:solidFill>
                  <a:srgbClr val="267CA0"/>
                </a:solidFill>
                <a:effectLst>
                  <a:outerShdw blurRad="381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Halo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使用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介绍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06795" y="4752056"/>
            <a:ext cx="10800000" cy="0"/>
          </a:xfrm>
          <a:prstGeom prst="line">
            <a:avLst/>
          </a:prstGeom>
          <a:noFill/>
          <a:ln w="1905">
            <a:solidFill>
              <a:srgbClr val="009B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5792354" y="1543933"/>
            <a:ext cx="607291" cy="415313"/>
          </a:xfrm>
          <a:custGeom>
            <a:avLst/>
            <a:gdLst>
              <a:gd name="T0" fmla="*/ 740 w 800"/>
              <a:gd name="T1" fmla="*/ 50 h 547"/>
              <a:gd name="T2" fmla="*/ 800 w 800"/>
              <a:gd name="T3" fmla="*/ 547 h 547"/>
              <a:gd name="T4" fmla="*/ 700 w 800"/>
              <a:gd name="T5" fmla="*/ 525 h 547"/>
              <a:gd name="T6" fmla="*/ 546 w 800"/>
              <a:gd name="T7" fmla="*/ 489 h 547"/>
              <a:gd name="T8" fmla="*/ 400 w 800"/>
              <a:gd name="T9" fmla="*/ 547 h 547"/>
              <a:gd name="T10" fmla="*/ 254 w 800"/>
              <a:gd name="T11" fmla="*/ 489 h 547"/>
              <a:gd name="T12" fmla="*/ 100 w 800"/>
              <a:gd name="T13" fmla="*/ 525 h 547"/>
              <a:gd name="T14" fmla="*/ 2 w 800"/>
              <a:gd name="T15" fmla="*/ 547 h 547"/>
              <a:gd name="T16" fmla="*/ 0 w 800"/>
              <a:gd name="T17" fmla="*/ 547 h 547"/>
              <a:gd name="T18" fmla="*/ 61 w 800"/>
              <a:gd name="T19" fmla="*/ 50 h 547"/>
              <a:gd name="T20" fmla="*/ 249 w 800"/>
              <a:gd name="T21" fmla="*/ 0 h 547"/>
              <a:gd name="T22" fmla="*/ 400 w 800"/>
              <a:gd name="T23" fmla="*/ 42 h 547"/>
              <a:gd name="T24" fmla="*/ 551 w 800"/>
              <a:gd name="T25" fmla="*/ 0 h 547"/>
              <a:gd name="T26" fmla="*/ 740 w 800"/>
              <a:gd name="T27" fmla="*/ 50 h 547"/>
              <a:gd name="T28" fmla="*/ 546 w 800"/>
              <a:gd name="T29" fmla="*/ 436 h 547"/>
              <a:gd name="T30" fmla="*/ 738 w 800"/>
              <a:gd name="T31" fmla="*/ 483 h 547"/>
              <a:gd name="T32" fmla="*/ 690 w 800"/>
              <a:gd name="T33" fmla="*/ 84 h 547"/>
              <a:gd name="T34" fmla="*/ 546 w 800"/>
              <a:gd name="T35" fmla="*/ 54 h 547"/>
              <a:gd name="T36" fmla="*/ 400 w 800"/>
              <a:gd name="T37" fmla="*/ 109 h 547"/>
              <a:gd name="T38" fmla="*/ 254 w 800"/>
              <a:gd name="T39" fmla="*/ 54 h 547"/>
              <a:gd name="T40" fmla="*/ 110 w 800"/>
              <a:gd name="T41" fmla="*/ 84 h 547"/>
              <a:gd name="T42" fmla="*/ 62 w 800"/>
              <a:gd name="T43" fmla="*/ 483 h 547"/>
              <a:gd name="T44" fmla="*/ 254 w 800"/>
              <a:gd name="T45" fmla="*/ 436 h 547"/>
              <a:gd name="T46" fmla="*/ 400 w 800"/>
              <a:gd name="T47" fmla="*/ 478 h 547"/>
              <a:gd name="T48" fmla="*/ 546 w 800"/>
              <a:gd name="T49" fmla="*/ 436 h 547"/>
              <a:gd name="T50" fmla="*/ 562 w 800"/>
              <a:gd name="T51" fmla="*/ 422 h 547"/>
              <a:gd name="T52" fmla="*/ 540 w 800"/>
              <a:gd name="T53" fmla="*/ 68 h 547"/>
              <a:gd name="T54" fmla="*/ 400 w 800"/>
              <a:gd name="T55" fmla="*/ 129 h 547"/>
              <a:gd name="T56" fmla="*/ 254 w 800"/>
              <a:gd name="T57" fmla="*/ 68 h 547"/>
              <a:gd name="T58" fmla="*/ 123 w 800"/>
              <a:gd name="T59" fmla="*/ 94 h 547"/>
              <a:gd name="T60" fmla="*/ 78 w 800"/>
              <a:gd name="T61" fmla="*/ 461 h 547"/>
              <a:gd name="T62" fmla="*/ 254 w 800"/>
              <a:gd name="T63" fmla="*/ 422 h 547"/>
              <a:gd name="T64" fmla="*/ 400 w 800"/>
              <a:gd name="T65" fmla="*/ 462 h 547"/>
              <a:gd name="T66" fmla="*/ 546 w 800"/>
              <a:gd name="T67" fmla="*/ 422 h 547"/>
              <a:gd name="T68" fmla="*/ 562 w 800"/>
              <a:gd name="T69" fmla="*/ 422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00" h="547">
                <a:moveTo>
                  <a:pt x="740" y="50"/>
                </a:moveTo>
                <a:cubicBezTo>
                  <a:pt x="800" y="547"/>
                  <a:pt x="800" y="547"/>
                  <a:pt x="800" y="547"/>
                </a:cubicBezTo>
                <a:cubicBezTo>
                  <a:pt x="764" y="547"/>
                  <a:pt x="733" y="540"/>
                  <a:pt x="700" y="525"/>
                </a:cubicBezTo>
                <a:cubicBezTo>
                  <a:pt x="651" y="503"/>
                  <a:pt x="600" y="489"/>
                  <a:pt x="546" y="489"/>
                </a:cubicBezTo>
                <a:cubicBezTo>
                  <a:pt x="491" y="489"/>
                  <a:pt x="440" y="508"/>
                  <a:pt x="400" y="547"/>
                </a:cubicBezTo>
                <a:cubicBezTo>
                  <a:pt x="361" y="508"/>
                  <a:pt x="309" y="489"/>
                  <a:pt x="254" y="489"/>
                </a:cubicBezTo>
                <a:cubicBezTo>
                  <a:pt x="200" y="489"/>
                  <a:pt x="149" y="503"/>
                  <a:pt x="100" y="525"/>
                </a:cubicBezTo>
                <a:cubicBezTo>
                  <a:pt x="69" y="539"/>
                  <a:pt x="37" y="547"/>
                  <a:pt x="2" y="547"/>
                </a:cubicBezTo>
                <a:cubicBezTo>
                  <a:pt x="0" y="547"/>
                  <a:pt x="0" y="547"/>
                  <a:pt x="0" y="547"/>
                </a:cubicBezTo>
                <a:cubicBezTo>
                  <a:pt x="61" y="50"/>
                  <a:pt x="61" y="50"/>
                  <a:pt x="61" y="50"/>
                </a:cubicBezTo>
                <a:cubicBezTo>
                  <a:pt x="118" y="18"/>
                  <a:pt x="183" y="1"/>
                  <a:pt x="249" y="0"/>
                </a:cubicBezTo>
                <a:cubicBezTo>
                  <a:pt x="302" y="0"/>
                  <a:pt x="356" y="11"/>
                  <a:pt x="400" y="42"/>
                </a:cubicBezTo>
                <a:cubicBezTo>
                  <a:pt x="444" y="11"/>
                  <a:pt x="499" y="0"/>
                  <a:pt x="551" y="0"/>
                </a:cubicBezTo>
                <a:cubicBezTo>
                  <a:pt x="616" y="0"/>
                  <a:pt x="684" y="18"/>
                  <a:pt x="740" y="50"/>
                </a:cubicBezTo>
                <a:close/>
                <a:moveTo>
                  <a:pt x="546" y="436"/>
                </a:moveTo>
                <a:cubicBezTo>
                  <a:pt x="620" y="436"/>
                  <a:pt x="671" y="456"/>
                  <a:pt x="738" y="483"/>
                </a:cubicBezTo>
                <a:cubicBezTo>
                  <a:pt x="690" y="84"/>
                  <a:pt x="690" y="84"/>
                  <a:pt x="690" y="84"/>
                </a:cubicBezTo>
                <a:cubicBezTo>
                  <a:pt x="646" y="65"/>
                  <a:pt x="594" y="54"/>
                  <a:pt x="546" y="54"/>
                </a:cubicBezTo>
                <a:cubicBezTo>
                  <a:pt x="492" y="54"/>
                  <a:pt x="440" y="71"/>
                  <a:pt x="400" y="109"/>
                </a:cubicBezTo>
                <a:cubicBezTo>
                  <a:pt x="360" y="71"/>
                  <a:pt x="309" y="54"/>
                  <a:pt x="254" y="54"/>
                </a:cubicBezTo>
                <a:cubicBezTo>
                  <a:pt x="206" y="54"/>
                  <a:pt x="154" y="65"/>
                  <a:pt x="110" y="84"/>
                </a:cubicBezTo>
                <a:cubicBezTo>
                  <a:pt x="62" y="483"/>
                  <a:pt x="62" y="483"/>
                  <a:pt x="62" y="483"/>
                </a:cubicBezTo>
                <a:cubicBezTo>
                  <a:pt x="129" y="456"/>
                  <a:pt x="180" y="436"/>
                  <a:pt x="254" y="436"/>
                </a:cubicBezTo>
                <a:cubicBezTo>
                  <a:pt x="308" y="436"/>
                  <a:pt x="355" y="449"/>
                  <a:pt x="400" y="478"/>
                </a:cubicBezTo>
                <a:cubicBezTo>
                  <a:pt x="445" y="449"/>
                  <a:pt x="493" y="436"/>
                  <a:pt x="546" y="436"/>
                </a:cubicBezTo>
                <a:close/>
                <a:moveTo>
                  <a:pt x="562" y="422"/>
                </a:moveTo>
                <a:cubicBezTo>
                  <a:pt x="540" y="68"/>
                  <a:pt x="540" y="68"/>
                  <a:pt x="540" y="68"/>
                </a:cubicBezTo>
                <a:cubicBezTo>
                  <a:pt x="484" y="69"/>
                  <a:pt x="440" y="88"/>
                  <a:pt x="400" y="129"/>
                </a:cubicBezTo>
                <a:cubicBezTo>
                  <a:pt x="359" y="87"/>
                  <a:pt x="313" y="68"/>
                  <a:pt x="254" y="68"/>
                </a:cubicBezTo>
                <a:cubicBezTo>
                  <a:pt x="210" y="68"/>
                  <a:pt x="163" y="77"/>
                  <a:pt x="123" y="94"/>
                </a:cubicBezTo>
                <a:cubicBezTo>
                  <a:pt x="78" y="461"/>
                  <a:pt x="78" y="461"/>
                  <a:pt x="78" y="461"/>
                </a:cubicBezTo>
                <a:cubicBezTo>
                  <a:pt x="137" y="437"/>
                  <a:pt x="189" y="422"/>
                  <a:pt x="254" y="422"/>
                </a:cubicBezTo>
                <a:cubicBezTo>
                  <a:pt x="306" y="422"/>
                  <a:pt x="356" y="435"/>
                  <a:pt x="400" y="462"/>
                </a:cubicBezTo>
                <a:cubicBezTo>
                  <a:pt x="444" y="435"/>
                  <a:pt x="495" y="421"/>
                  <a:pt x="546" y="422"/>
                </a:cubicBezTo>
                <a:lnTo>
                  <a:pt x="562" y="4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595" y="6232525"/>
            <a:ext cx="720000" cy="295200"/>
          </a:xfrm>
          <a:prstGeom prst="rect">
            <a:avLst/>
          </a:prstGeom>
        </p:spPr>
      </p:pic>
      <p:pic>
        <p:nvPicPr>
          <p:cNvPr id="8" name="图片 7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730" y="0"/>
            <a:ext cx="12193729" cy="68579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任意多边形: 形状 30"/>
          <p:cNvSpPr/>
          <p:nvPr/>
        </p:nvSpPr>
        <p:spPr>
          <a:xfrm>
            <a:off x="-436918" y="363640"/>
            <a:ext cx="1082592" cy="409932"/>
          </a:xfrm>
          <a:custGeom>
            <a:avLst/>
            <a:gdLst>
              <a:gd name="connsiteX0" fmla="*/ 124918 w 1413447"/>
              <a:gd name="connsiteY0" fmla="*/ 0 h 535213"/>
              <a:gd name="connsiteX1" fmla="*/ 1413447 w 1413447"/>
              <a:gd name="connsiteY1" fmla="*/ 0 h 535213"/>
              <a:gd name="connsiteX2" fmla="*/ 1293066 w 1413447"/>
              <a:gd name="connsiteY2" fmla="*/ 515770 h 535213"/>
              <a:gd name="connsiteX3" fmla="*/ 1296954 w 1413447"/>
              <a:gd name="connsiteY3" fmla="*/ 499111 h 535213"/>
              <a:gd name="connsiteX4" fmla="*/ 1284655 w 1413447"/>
              <a:gd name="connsiteY4" fmla="*/ 517355 h 535213"/>
              <a:gd name="connsiteX5" fmla="*/ 1263549 w 1413447"/>
              <a:gd name="connsiteY5" fmla="*/ 531584 h 535213"/>
              <a:gd name="connsiteX6" fmla="*/ 1245575 w 1413447"/>
              <a:gd name="connsiteY6" fmla="*/ 535213 h 535213"/>
              <a:gd name="connsiteX7" fmla="*/ 74294 w 1413447"/>
              <a:gd name="connsiteY7" fmla="*/ 535213 h 535213"/>
              <a:gd name="connsiteX8" fmla="*/ 56319 w 1413447"/>
              <a:gd name="connsiteY8" fmla="*/ 531584 h 535213"/>
              <a:gd name="connsiteX9" fmla="*/ 15766 w 1413447"/>
              <a:gd name="connsiteY9" fmla="*/ 470404 h 535213"/>
              <a:gd name="connsiteX10" fmla="*/ 19864 w 1413447"/>
              <a:gd name="connsiteY10" fmla="*/ 450109 h 535213"/>
              <a:gd name="connsiteX11" fmla="*/ 0 w 1413447"/>
              <a:gd name="connsiteY11" fmla="*/ 535213 h 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3447" h="535213">
                <a:moveTo>
                  <a:pt x="124918" y="0"/>
                </a:moveTo>
                <a:lnTo>
                  <a:pt x="1413447" y="0"/>
                </a:lnTo>
                <a:lnTo>
                  <a:pt x="1293066" y="515770"/>
                </a:lnTo>
                <a:lnTo>
                  <a:pt x="1296954" y="499111"/>
                </a:lnTo>
                <a:lnTo>
                  <a:pt x="1284655" y="517355"/>
                </a:lnTo>
                <a:cubicBezTo>
                  <a:pt x="1278647" y="523362"/>
                  <a:pt x="1271493" y="528224"/>
                  <a:pt x="1263549" y="531584"/>
                </a:cubicBezTo>
                <a:lnTo>
                  <a:pt x="1245575" y="535213"/>
                </a:lnTo>
                <a:lnTo>
                  <a:pt x="74294" y="535213"/>
                </a:lnTo>
                <a:lnTo>
                  <a:pt x="56319" y="531584"/>
                </a:lnTo>
                <a:cubicBezTo>
                  <a:pt x="32488" y="521505"/>
                  <a:pt x="15766" y="497907"/>
                  <a:pt x="15766" y="470404"/>
                </a:cubicBezTo>
                <a:lnTo>
                  <a:pt x="19864" y="450109"/>
                </a:lnTo>
                <a:lnTo>
                  <a:pt x="0" y="535213"/>
                </a:lnTo>
                <a:close/>
              </a:path>
            </a:pathLst>
          </a:custGeom>
          <a:solidFill>
            <a:srgbClr val="267C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9974" y="319311"/>
            <a:ext cx="62580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267CA0"/>
                </a:solidFill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Halo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使用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介绍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0" name="组合 8"/>
          <p:cNvGrpSpPr/>
          <p:nvPr/>
        </p:nvGrpSpPr>
        <p:grpSpPr>
          <a:xfrm>
            <a:off x="1830997" y="1732549"/>
            <a:ext cx="3891587" cy="1942084"/>
            <a:chOff x="1728282" y="2057398"/>
            <a:chExt cx="3968710" cy="1979962"/>
          </a:xfrm>
        </p:grpSpPr>
        <p:grpSp>
          <p:nvGrpSpPr>
            <p:cNvPr id="11" name="组合 9"/>
            <p:cNvGrpSpPr/>
            <p:nvPr/>
          </p:nvGrpSpPr>
          <p:grpSpPr>
            <a:xfrm>
              <a:off x="1728282" y="2057398"/>
              <a:ext cx="3968710" cy="1979962"/>
              <a:chOff x="1728282" y="2057398"/>
              <a:chExt cx="3968710" cy="1979962"/>
            </a:xfrm>
          </p:grpSpPr>
          <p:sp>
            <p:nvSpPr>
              <p:cNvPr id="14" name="任意多边形 13"/>
              <p:cNvSpPr/>
              <p:nvPr/>
            </p:nvSpPr>
            <p:spPr>
              <a:xfrm>
                <a:off x="1728282" y="3144743"/>
                <a:ext cx="3968710" cy="892617"/>
              </a:xfrm>
              <a:custGeom>
                <a:avLst/>
                <a:gdLst>
                  <a:gd name="connsiteX0" fmla="*/ 3571103 w 3571103"/>
                  <a:gd name="connsiteY0" fmla="*/ 0 h 803190"/>
                  <a:gd name="connsiteX1" fmla="*/ 259492 w 3571103"/>
                  <a:gd name="connsiteY1" fmla="*/ 0 h 803190"/>
                  <a:gd name="connsiteX2" fmla="*/ 0 w 3571103"/>
                  <a:gd name="connsiteY2" fmla="*/ 420130 h 803190"/>
                  <a:gd name="connsiteX3" fmla="*/ 271849 w 3571103"/>
                  <a:gd name="connsiteY3" fmla="*/ 803190 h 803190"/>
                  <a:gd name="connsiteX4" fmla="*/ 2842054 w 3571103"/>
                  <a:gd name="connsiteY4" fmla="*/ 803190 h 803190"/>
                  <a:gd name="connsiteX5" fmla="*/ 3571103 w 3571103"/>
                  <a:gd name="connsiteY5" fmla="*/ 0 h 803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1103" h="803190">
                    <a:moveTo>
                      <a:pt x="3571103" y="0"/>
                    </a:moveTo>
                    <a:lnTo>
                      <a:pt x="259492" y="0"/>
                    </a:lnTo>
                    <a:lnTo>
                      <a:pt x="0" y="420130"/>
                    </a:lnTo>
                    <a:lnTo>
                      <a:pt x="271849" y="803190"/>
                    </a:lnTo>
                    <a:lnTo>
                      <a:pt x="2842054" y="803190"/>
                    </a:lnTo>
                    <a:lnTo>
                      <a:pt x="3571103" y="0"/>
                    </a:lnTo>
                    <a:close/>
                  </a:path>
                </a:pathLst>
              </a:custGeom>
              <a:solidFill>
                <a:srgbClr val="267C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五边形 14"/>
              <p:cNvSpPr/>
              <p:nvPr/>
            </p:nvSpPr>
            <p:spPr>
              <a:xfrm rot="16200000">
                <a:off x="4707012" y="2154762"/>
                <a:ext cx="1087344" cy="892616"/>
              </a:xfrm>
              <a:prstGeom prst="homePlate">
                <a:avLst>
                  <a:gd name="adj" fmla="val 31538"/>
                </a:avLst>
              </a:prstGeom>
              <a:solidFill>
                <a:srgbClr val="388BA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2" name="Freeform 48"/>
            <p:cNvSpPr>
              <a:spLocks noEditPoints="1"/>
            </p:cNvSpPr>
            <p:nvPr/>
          </p:nvSpPr>
          <p:spPr bwMode="auto">
            <a:xfrm>
              <a:off x="5025633" y="2426673"/>
              <a:ext cx="450099" cy="430834"/>
            </a:xfrm>
            <a:custGeom>
              <a:avLst/>
              <a:gdLst>
                <a:gd name="T0" fmla="*/ 419 w 628"/>
                <a:gd name="T1" fmla="*/ 232 h 600"/>
                <a:gd name="T2" fmla="*/ 411 w 628"/>
                <a:gd name="T3" fmla="*/ 249 h 600"/>
                <a:gd name="T4" fmla="*/ 408 w 628"/>
                <a:gd name="T5" fmla="*/ 261 h 600"/>
                <a:gd name="T6" fmla="*/ 409 w 628"/>
                <a:gd name="T7" fmla="*/ 283 h 600"/>
                <a:gd name="T8" fmla="*/ 417 w 628"/>
                <a:gd name="T9" fmla="*/ 304 h 600"/>
                <a:gd name="T10" fmla="*/ 424 w 628"/>
                <a:gd name="T11" fmla="*/ 315 h 600"/>
                <a:gd name="T12" fmla="*/ 441 w 628"/>
                <a:gd name="T13" fmla="*/ 330 h 600"/>
                <a:gd name="T14" fmla="*/ 453 w 628"/>
                <a:gd name="T15" fmla="*/ 335 h 600"/>
                <a:gd name="T16" fmla="*/ 478 w 628"/>
                <a:gd name="T17" fmla="*/ 200 h 600"/>
                <a:gd name="T18" fmla="*/ 449 w 628"/>
                <a:gd name="T19" fmla="*/ 206 h 600"/>
                <a:gd name="T20" fmla="*/ 433 w 628"/>
                <a:gd name="T21" fmla="*/ 216 h 600"/>
                <a:gd name="T22" fmla="*/ 425 w 628"/>
                <a:gd name="T23" fmla="*/ 224 h 600"/>
                <a:gd name="T24" fmla="*/ 384 w 628"/>
                <a:gd name="T25" fmla="*/ 70 h 600"/>
                <a:gd name="T26" fmla="*/ 314 w 628"/>
                <a:gd name="T27" fmla="*/ 140 h 600"/>
                <a:gd name="T28" fmla="*/ 379 w 628"/>
                <a:gd name="T29" fmla="*/ 283 h 600"/>
                <a:gd name="T30" fmla="*/ 379 w 628"/>
                <a:gd name="T31" fmla="*/ 254 h 600"/>
                <a:gd name="T32" fmla="*/ 359 w 628"/>
                <a:gd name="T33" fmla="*/ 154 h 600"/>
                <a:gd name="T34" fmla="*/ 250 w 628"/>
                <a:gd name="T35" fmla="*/ 270 h 600"/>
                <a:gd name="T36" fmla="*/ 314 w 628"/>
                <a:gd name="T37" fmla="*/ 396 h 600"/>
                <a:gd name="T38" fmla="*/ 282 w 628"/>
                <a:gd name="T39" fmla="*/ 400 h 600"/>
                <a:gd name="T40" fmla="*/ 267 w 628"/>
                <a:gd name="T41" fmla="*/ 382 h 600"/>
                <a:gd name="T42" fmla="*/ 257 w 628"/>
                <a:gd name="T43" fmla="*/ 374 h 600"/>
                <a:gd name="T44" fmla="*/ 214 w 628"/>
                <a:gd name="T45" fmla="*/ 356 h 600"/>
                <a:gd name="T46" fmla="*/ 195 w 628"/>
                <a:gd name="T47" fmla="*/ 354 h 600"/>
                <a:gd name="T48" fmla="*/ 0 w 628"/>
                <a:gd name="T49" fmla="*/ 600 h 600"/>
                <a:gd name="T50" fmla="*/ 83 w 628"/>
                <a:gd name="T51" fmla="*/ 454 h 600"/>
                <a:gd name="T52" fmla="*/ 216 w 628"/>
                <a:gd name="T53" fmla="*/ 454 h 600"/>
                <a:gd name="T54" fmla="*/ 301 w 628"/>
                <a:gd name="T55" fmla="*/ 600 h 600"/>
                <a:gd name="T56" fmla="*/ 282 w 628"/>
                <a:gd name="T57" fmla="*/ 400 h 600"/>
                <a:gd name="T58" fmla="*/ 433 w 628"/>
                <a:gd name="T59" fmla="*/ 354 h 600"/>
                <a:gd name="T60" fmla="*/ 413 w 628"/>
                <a:gd name="T61" fmla="*/ 356 h 600"/>
                <a:gd name="T62" fmla="*/ 361 w 628"/>
                <a:gd name="T63" fmla="*/ 382 h 600"/>
                <a:gd name="T64" fmla="*/ 353 w 628"/>
                <a:gd name="T65" fmla="*/ 391 h 600"/>
                <a:gd name="T66" fmla="*/ 389 w 628"/>
                <a:gd name="T67" fmla="*/ 600 h 600"/>
                <a:gd name="T68" fmla="*/ 410 w 628"/>
                <a:gd name="T69" fmla="*/ 600 h 600"/>
                <a:gd name="T70" fmla="*/ 564 w 628"/>
                <a:gd name="T71" fmla="*/ 454 h 600"/>
                <a:gd name="T72" fmla="*/ 628 w 628"/>
                <a:gd name="T73" fmla="*/ 460 h 600"/>
                <a:gd name="T74" fmla="*/ 151 w 628"/>
                <a:gd name="T75" fmla="*/ 340 h 600"/>
                <a:gd name="T76" fmla="*/ 186 w 628"/>
                <a:gd name="T77" fmla="*/ 330 h 600"/>
                <a:gd name="T78" fmla="*/ 196 w 628"/>
                <a:gd name="T79" fmla="*/ 323 h 600"/>
                <a:gd name="T80" fmla="*/ 216 w 628"/>
                <a:gd name="T81" fmla="*/ 295 h 600"/>
                <a:gd name="T82" fmla="*/ 219 w 628"/>
                <a:gd name="T83" fmla="*/ 281 h 600"/>
                <a:gd name="T84" fmla="*/ 219 w 628"/>
                <a:gd name="T85" fmla="*/ 258 h 600"/>
                <a:gd name="T86" fmla="*/ 214 w 628"/>
                <a:gd name="T87" fmla="*/ 241 h 600"/>
                <a:gd name="T88" fmla="*/ 208 w 628"/>
                <a:gd name="T89" fmla="*/ 231 h 600"/>
                <a:gd name="T90" fmla="*/ 195 w 628"/>
                <a:gd name="T91" fmla="*/ 217 h 600"/>
                <a:gd name="T92" fmla="*/ 186 w 628"/>
                <a:gd name="T93" fmla="*/ 210 h 600"/>
                <a:gd name="T94" fmla="*/ 151 w 628"/>
                <a:gd name="T95" fmla="*/ 2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28" h="600">
                  <a:moveTo>
                    <a:pt x="425" y="224"/>
                  </a:moveTo>
                  <a:cubicBezTo>
                    <a:pt x="423" y="226"/>
                    <a:pt x="421" y="229"/>
                    <a:pt x="420" y="231"/>
                  </a:cubicBezTo>
                  <a:cubicBezTo>
                    <a:pt x="419" y="231"/>
                    <a:pt x="419" y="232"/>
                    <a:pt x="419" y="232"/>
                  </a:cubicBezTo>
                  <a:cubicBezTo>
                    <a:pt x="418" y="234"/>
                    <a:pt x="416" y="236"/>
                    <a:pt x="415" y="239"/>
                  </a:cubicBezTo>
                  <a:cubicBezTo>
                    <a:pt x="415" y="240"/>
                    <a:pt x="414" y="240"/>
                    <a:pt x="414" y="241"/>
                  </a:cubicBezTo>
                  <a:cubicBezTo>
                    <a:pt x="413" y="244"/>
                    <a:pt x="412" y="246"/>
                    <a:pt x="411" y="249"/>
                  </a:cubicBezTo>
                  <a:cubicBezTo>
                    <a:pt x="411" y="249"/>
                    <a:pt x="411" y="250"/>
                    <a:pt x="411" y="250"/>
                  </a:cubicBezTo>
                  <a:cubicBezTo>
                    <a:pt x="410" y="253"/>
                    <a:pt x="409" y="255"/>
                    <a:pt x="409" y="258"/>
                  </a:cubicBezTo>
                  <a:cubicBezTo>
                    <a:pt x="409" y="259"/>
                    <a:pt x="409" y="260"/>
                    <a:pt x="408" y="261"/>
                  </a:cubicBezTo>
                  <a:cubicBezTo>
                    <a:pt x="408" y="264"/>
                    <a:pt x="408" y="267"/>
                    <a:pt x="408" y="270"/>
                  </a:cubicBezTo>
                  <a:cubicBezTo>
                    <a:pt x="408" y="274"/>
                    <a:pt x="408" y="278"/>
                    <a:pt x="409" y="281"/>
                  </a:cubicBezTo>
                  <a:cubicBezTo>
                    <a:pt x="409" y="282"/>
                    <a:pt x="409" y="283"/>
                    <a:pt x="409" y="283"/>
                  </a:cubicBezTo>
                  <a:cubicBezTo>
                    <a:pt x="410" y="287"/>
                    <a:pt x="411" y="290"/>
                    <a:pt x="412" y="293"/>
                  </a:cubicBezTo>
                  <a:cubicBezTo>
                    <a:pt x="412" y="294"/>
                    <a:pt x="412" y="294"/>
                    <a:pt x="412" y="295"/>
                  </a:cubicBezTo>
                  <a:cubicBezTo>
                    <a:pt x="414" y="298"/>
                    <a:pt x="415" y="301"/>
                    <a:pt x="417" y="304"/>
                  </a:cubicBezTo>
                  <a:cubicBezTo>
                    <a:pt x="417" y="305"/>
                    <a:pt x="417" y="305"/>
                    <a:pt x="418" y="306"/>
                  </a:cubicBezTo>
                  <a:cubicBezTo>
                    <a:pt x="420" y="309"/>
                    <a:pt x="422" y="312"/>
                    <a:pt x="424" y="315"/>
                  </a:cubicBezTo>
                  <a:cubicBezTo>
                    <a:pt x="424" y="315"/>
                    <a:pt x="424" y="315"/>
                    <a:pt x="424" y="315"/>
                  </a:cubicBezTo>
                  <a:cubicBezTo>
                    <a:pt x="427" y="318"/>
                    <a:pt x="429" y="320"/>
                    <a:pt x="432" y="323"/>
                  </a:cubicBezTo>
                  <a:cubicBezTo>
                    <a:pt x="432" y="323"/>
                    <a:pt x="432" y="323"/>
                    <a:pt x="432" y="323"/>
                  </a:cubicBezTo>
                  <a:cubicBezTo>
                    <a:pt x="435" y="326"/>
                    <a:pt x="438" y="328"/>
                    <a:pt x="441" y="330"/>
                  </a:cubicBezTo>
                  <a:cubicBezTo>
                    <a:pt x="442" y="330"/>
                    <a:pt x="442" y="330"/>
                    <a:pt x="442" y="330"/>
                  </a:cubicBezTo>
                  <a:cubicBezTo>
                    <a:pt x="446" y="332"/>
                    <a:pt x="449" y="334"/>
                    <a:pt x="452" y="335"/>
                  </a:cubicBezTo>
                  <a:cubicBezTo>
                    <a:pt x="453" y="335"/>
                    <a:pt x="453" y="335"/>
                    <a:pt x="453" y="335"/>
                  </a:cubicBezTo>
                  <a:cubicBezTo>
                    <a:pt x="461" y="338"/>
                    <a:pt x="469" y="340"/>
                    <a:pt x="478" y="340"/>
                  </a:cubicBezTo>
                  <a:cubicBezTo>
                    <a:pt x="516" y="340"/>
                    <a:pt x="547" y="309"/>
                    <a:pt x="547" y="270"/>
                  </a:cubicBezTo>
                  <a:cubicBezTo>
                    <a:pt x="547" y="231"/>
                    <a:pt x="516" y="200"/>
                    <a:pt x="478" y="200"/>
                  </a:cubicBezTo>
                  <a:cubicBezTo>
                    <a:pt x="468" y="200"/>
                    <a:pt x="458" y="202"/>
                    <a:pt x="450" y="206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49" y="206"/>
                    <a:pt x="449" y="206"/>
                    <a:pt x="449" y="206"/>
                  </a:cubicBezTo>
                  <a:cubicBezTo>
                    <a:pt x="446" y="208"/>
                    <a:pt x="444" y="209"/>
                    <a:pt x="442" y="210"/>
                  </a:cubicBezTo>
                  <a:cubicBezTo>
                    <a:pt x="441" y="210"/>
                    <a:pt x="441" y="211"/>
                    <a:pt x="440" y="211"/>
                  </a:cubicBezTo>
                  <a:cubicBezTo>
                    <a:pt x="438" y="213"/>
                    <a:pt x="435" y="215"/>
                    <a:pt x="433" y="216"/>
                  </a:cubicBezTo>
                  <a:cubicBezTo>
                    <a:pt x="433" y="217"/>
                    <a:pt x="432" y="217"/>
                    <a:pt x="432" y="217"/>
                  </a:cubicBezTo>
                  <a:cubicBezTo>
                    <a:pt x="430" y="219"/>
                    <a:pt x="428" y="221"/>
                    <a:pt x="426" y="223"/>
                  </a:cubicBezTo>
                  <a:cubicBezTo>
                    <a:pt x="426" y="223"/>
                    <a:pt x="425" y="224"/>
                    <a:pt x="425" y="224"/>
                  </a:cubicBezTo>
                  <a:close/>
                  <a:moveTo>
                    <a:pt x="314" y="140"/>
                  </a:moveTo>
                  <a:lnTo>
                    <a:pt x="314" y="140"/>
                  </a:lnTo>
                  <a:cubicBezTo>
                    <a:pt x="353" y="140"/>
                    <a:pt x="384" y="108"/>
                    <a:pt x="384" y="70"/>
                  </a:cubicBezTo>
                  <a:cubicBezTo>
                    <a:pt x="384" y="31"/>
                    <a:pt x="353" y="0"/>
                    <a:pt x="314" y="0"/>
                  </a:cubicBezTo>
                  <a:cubicBezTo>
                    <a:pt x="275" y="0"/>
                    <a:pt x="244" y="31"/>
                    <a:pt x="244" y="70"/>
                  </a:cubicBezTo>
                  <a:cubicBezTo>
                    <a:pt x="244" y="108"/>
                    <a:pt x="275" y="140"/>
                    <a:pt x="314" y="140"/>
                  </a:cubicBezTo>
                  <a:close/>
                  <a:moveTo>
                    <a:pt x="379" y="336"/>
                  </a:moveTo>
                  <a:lnTo>
                    <a:pt x="379" y="336"/>
                  </a:lnTo>
                  <a:lnTo>
                    <a:pt x="379" y="283"/>
                  </a:lnTo>
                  <a:cubicBezTo>
                    <a:pt x="379" y="279"/>
                    <a:pt x="378" y="274"/>
                    <a:pt x="378" y="270"/>
                  </a:cubicBezTo>
                  <a:cubicBezTo>
                    <a:pt x="378" y="266"/>
                    <a:pt x="379" y="262"/>
                    <a:pt x="379" y="257"/>
                  </a:cubicBezTo>
                  <a:lnTo>
                    <a:pt x="379" y="254"/>
                  </a:lnTo>
                  <a:lnTo>
                    <a:pt x="380" y="254"/>
                  </a:lnTo>
                  <a:cubicBezTo>
                    <a:pt x="385" y="223"/>
                    <a:pt x="404" y="197"/>
                    <a:pt x="431" y="183"/>
                  </a:cubicBezTo>
                  <a:cubicBezTo>
                    <a:pt x="412" y="165"/>
                    <a:pt x="387" y="154"/>
                    <a:pt x="359" y="154"/>
                  </a:cubicBezTo>
                  <a:lnTo>
                    <a:pt x="269" y="154"/>
                  </a:lnTo>
                  <a:cubicBezTo>
                    <a:pt x="241" y="154"/>
                    <a:pt x="216" y="165"/>
                    <a:pt x="197" y="183"/>
                  </a:cubicBezTo>
                  <a:cubicBezTo>
                    <a:pt x="228" y="199"/>
                    <a:pt x="250" y="232"/>
                    <a:pt x="250" y="270"/>
                  </a:cubicBezTo>
                  <a:cubicBezTo>
                    <a:pt x="250" y="278"/>
                    <a:pt x="249" y="285"/>
                    <a:pt x="247" y="293"/>
                  </a:cubicBezTo>
                  <a:lnTo>
                    <a:pt x="247" y="335"/>
                  </a:lnTo>
                  <a:cubicBezTo>
                    <a:pt x="276" y="347"/>
                    <a:pt x="299" y="369"/>
                    <a:pt x="314" y="396"/>
                  </a:cubicBezTo>
                  <a:cubicBezTo>
                    <a:pt x="328" y="369"/>
                    <a:pt x="352" y="348"/>
                    <a:pt x="379" y="336"/>
                  </a:cubicBezTo>
                  <a:close/>
                  <a:moveTo>
                    <a:pt x="282" y="400"/>
                  </a:moveTo>
                  <a:lnTo>
                    <a:pt x="282" y="400"/>
                  </a:lnTo>
                  <a:cubicBezTo>
                    <a:pt x="280" y="397"/>
                    <a:pt x="278" y="394"/>
                    <a:pt x="275" y="391"/>
                  </a:cubicBezTo>
                  <a:cubicBezTo>
                    <a:pt x="275" y="390"/>
                    <a:pt x="274" y="390"/>
                    <a:pt x="274" y="390"/>
                  </a:cubicBezTo>
                  <a:cubicBezTo>
                    <a:pt x="272" y="387"/>
                    <a:pt x="270" y="385"/>
                    <a:pt x="267" y="382"/>
                  </a:cubicBezTo>
                  <a:cubicBezTo>
                    <a:pt x="267" y="382"/>
                    <a:pt x="266" y="382"/>
                    <a:pt x="266" y="381"/>
                  </a:cubicBezTo>
                  <a:cubicBezTo>
                    <a:pt x="263" y="379"/>
                    <a:pt x="261" y="377"/>
                    <a:pt x="258" y="37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47" y="367"/>
                    <a:pt x="237" y="362"/>
                    <a:pt x="225" y="359"/>
                  </a:cubicBezTo>
                  <a:cubicBezTo>
                    <a:pt x="223" y="358"/>
                    <a:pt x="220" y="357"/>
                    <a:pt x="218" y="357"/>
                  </a:cubicBezTo>
                  <a:cubicBezTo>
                    <a:pt x="217" y="356"/>
                    <a:pt x="215" y="356"/>
                    <a:pt x="214" y="356"/>
                  </a:cubicBezTo>
                  <a:cubicBezTo>
                    <a:pt x="212" y="356"/>
                    <a:pt x="210" y="355"/>
                    <a:pt x="208" y="355"/>
                  </a:cubicBezTo>
                  <a:cubicBezTo>
                    <a:pt x="207" y="355"/>
                    <a:pt x="206" y="355"/>
                    <a:pt x="205" y="355"/>
                  </a:cubicBezTo>
                  <a:cubicBezTo>
                    <a:pt x="202" y="354"/>
                    <a:pt x="199" y="354"/>
                    <a:pt x="195" y="354"/>
                  </a:cubicBezTo>
                  <a:lnTo>
                    <a:pt x="105" y="354"/>
                  </a:lnTo>
                  <a:cubicBezTo>
                    <a:pt x="47" y="354"/>
                    <a:pt x="0" y="401"/>
                    <a:pt x="0" y="460"/>
                  </a:cubicBezTo>
                  <a:lnTo>
                    <a:pt x="0" y="600"/>
                  </a:lnTo>
                  <a:lnTo>
                    <a:pt x="62" y="600"/>
                  </a:lnTo>
                  <a:lnTo>
                    <a:pt x="62" y="454"/>
                  </a:lnTo>
                  <a:lnTo>
                    <a:pt x="83" y="454"/>
                  </a:lnTo>
                  <a:lnTo>
                    <a:pt x="83" y="600"/>
                  </a:lnTo>
                  <a:lnTo>
                    <a:pt x="216" y="600"/>
                  </a:lnTo>
                  <a:lnTo>
                    <a:pt x="216" y="454"/>
                  </a:lnTo>
                  <a:lnTo>
                    <a:pt x="237" y="454"/>
                  </a:lnTo>
                  <a:lnTo>
                    <a:pt x="237" y="600"/>
                  </a:lnTo>
                  <a:lnTo>
                    <a:pt x="301" y="600"/>
                  </a:lnTo>
                  <a:lnTo>
                    <a:pt x="301" y="460"/>
                  </a:lnTo>
                  <a:cubicBezTo>
                    <a:pt x="301" y="437"/>
                    <a:pt x="294" y="417"/>
                    <a:pt x="282" y="400"/>
                  </a:cubicBezTo>
                  <a:cubicBezTo>
                    <a:pt x="282" y="400"/>
                    <a:pt x="282" y="400"/>
                    <a:pt x="282" y="400"/>
                  </a:cubicBezTo>
                  <a:close/>
                  <a:moveTo>
                    <a:pt x="523" y="354"/>
                  </a:moveTo>
                  <a:lnTo>
                    <a:pt x="523" y="354"/>
                  </a:lnTo>
                  <a:lnTo>
                    <a:pt x="433" y="354"/>
                  </a:lnTo>
                  <a:cubicBezTo>
                    <a:pt x="429" y="354"/>
                    <a:pt x="426" y="354"/>
                    <a:pt x="423" y="355"/>
                  </a:cubicBezTo>
                  <a:cubicBezTo>
                    <a:pt x="422" y="355"/>
                    <a:pt x="421" y="355"/>
                    <a:pt x="420" y="355"/>
                  </a:cubicBezTo>
                  <a:cubicBezTo>
                    <a:pt x="418" y="355"/>
                    <a:pt x="415" y="356"/>
                    <a:pt x="413" y="356"/>
                  </a:cubicBezTo>
                  <a:cubicBezTo>
                    <a:pt x="412" y="356"/>
                    <a:pt x="411" y="356"/>
                    <a:pt x="410" y="357"/>
                  </a:cubicBezTo>
                  <a:cubicBezTo>
                    <a:pt x="408" y="357"/>
                    <a:pt x="405" y="358"/>
                    <a:pt x="403" y="358"/>
                  </a:cubicBezTo>
                  <a:cubicBezTo>
                    <a:pt x="387" y="363"/>
                    <a:pt x="373" y="371"/>
                    <a:pt x="361" y="382"/>
                  </a:cubicBezTo>
                  <a:cubicBezTo>
                    <a:pt x="361" y="382"/>
                    <a:pt x="361" y="382"/>
                    <a:pt x="361" y="383"/>
                  </a:cubicBezTo>
                  <a:cubicBezTo>
                    <a:pt x="358" y="385"/>
                    <a:pt x="356" y="388"/>
                    <a:pt x="353" y="390"/>
                  </a:cubicBezTo>
                  <a:cubicBezTo>
                    <a:pt x="353" y="390"/>
                    <a:pt x="353" y="391"/>
                    <a:pt x="353" y="391"/>
                  </a:cubicBezTo>
                  <a:cubicBezTo>
                    <a:pt x="337" y="409"/>
                    <a:pt x="327" y="433"/>
                    <a:pt x="327" y="460"/>
                  </a:cubicBezTo>
                  <a:lnTo>
                    <a:pt x="327" y="600"/>
                  </a:lnTo>
                  <a:lnTo>
                    <a:pt x="389" y="600"/>
                  </a:lnTo>
                  <a:lnTo>
                    <a:pt x="389" y="454"/>
                  </a:lnTo>
                  <a:lnTo>
                    <a:pt x="410" y="454"/>
                  </a:lnTo>
                  <a:lnTo>
                    <a:pt x="410" y="600"/>
                  </a:lnTo>
                  <a:lnTo>
                    <a:pt x="543" y="600"/>
                  </a:lnTo>
                  <a:lnTo>
                    <a:pt x="543" y="454"/>
                  </a:lnTo>
                  <a:lnTo>
                    <a:pt x="564" y="454"/>
                  </a:lnTo>
                  <a:lnTo>
                    <a:pt x="564" y="600"/>
                  </a:lnTo>
                  <a:lnTo>
                    <a:pt x="628" y="600"/>
                  </a:lnTo>
                  <a:lnTo>
                    <a:pt x="628" y="460"/>
                  </a:lnTo>
                  <a:cubicBezTo>
                    <a:pt x="628" y="401"/>
                    <a:pt x="581" y="354"/>
                    <a:pt x="523" y="354"/>
                  </a:cubicBezTo>
                  <a:close/>
                  <a:moveTo>
                    <a:pt x="151" y="340"/>
                  </a:moveTo>
                  <a:lnTo>
                    <a:pt x="151" y="340"/>
                  </a:lnTo>
                  <a:cubicBezTo>
                    <a:pt x="159" y="340"/>
                    <a:pt x="167" y="338"/>
                    <a:pt x="175" y="335"/>
                  </a:cubicBezTo>
                  <a:cubicBezTo>
                    <a:pt x="175" y="335"/>
                    <a:pt x="175" y="335"/>
                    <a:pt x="176" y="335"/>
                  </a:cubicBezTo>
                  <a:cubicBezTo>
                    <a:pt x="179" y="334"/>
                    <a:pt x="183" y="332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90" y="328"/>
                    <a:pt x="193" y="326"/>
                    <a:pt x="196" y="323"/>
                  </a:cubicBezTo>
                  <a:cubicBezTo>
                    <a:pt x="196" y="323"/>
                    <a:pt x="196" y="323"/>
                    <a:pt x="196" y="323"/>
                  </a:cubicBezTo>
                  <a:cubicBezTo>
                    <a:pt x="202" y="318"/>
                    <a:pt x="206" y="312"/>
                    <a:pt x="210" y="306"/>
                  </a:cubicBezTo>
                  <a:cubicBezTo>
                    <a:pt x="211" y="305"/>
                    <a:pt x="211" y="305"/>
                    <a:pt x="211" y="304"/>
                  </a:cubicBezTo>
                  <a:cubicBezTo>
                    <a:pt x="213" y="301"/>
                    <a:pt x="214" y="298"/>
                    <a:pt x="216" y="295"/>
                  </a:cubicBezTo>
                  <a:cubicBezTo>
                    <a:pt x="216" y="294"/>
                    <a:pt x="216" y="294"/>
                    <a:pt x="216" y="293"/>
                  </a:cubicBezTo>
                  <a:cubicBezTo>
                    <a:pt x="217" y="290"/>
                    <a:pt x="218" y="287"/>
                    <a:pt x="219" y="283"/>
                  </a:cubicBezTo>
                  <a:cubicBezTo>
                    <a:pt x="219" y="282"/>
                    <a:pt x="219" y="282"/>
                    <a:pt x="219" y="281"/>
                  </a:cubicBezTo>
                  <a:cubicBezTo>
                    <a:pt x="220" y="278"/>
                    <a:pt x="220" y="274"/>
                    <a:pt x="220" y="270"/>
                  </a:cubicBezTo>
                  <a:cubicBezTo>
                    <a:pt x="220" y="267"/>
                    <a:pt x="220" y="264"/>
                    <a:pt x="220" y="261"/>
                  </a:cubicBezTo>
                  <a:cubicBezTo>
                    <a:pt x="219" y="260"/>
                    <a:pt x="219" y="259"/>
                    <a:pt x="219" y="258"/>
                  </a:cubicBezTo>
                  <a:cubicBezTo>
                    <a:pt x="219" y="255"/>
                    <a:pt x="218" y="252"/>
                    <a:pt x="217" y="250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6" y="246"/>
                    <a:pt x="215" y="244"/>
                    <a:pt x="214" y="241"/>
                  </a:cubicBezTo>
                  <a:cubicBezTo>
                    <a:pt x="214" y="240"/>
                    <a:pt x="213" y="240"/>
                    <a:pt x="213" y="239"/>
                  </a:cubicBezTo>
                  <a:cubicBezTo>
                    <a:pt x="212" y="236"/>
                    <a:pt x="210" y="234"/>
                    <a:pt x="209" y="231"/>
                  </a:cubicBezTo>
                  <a:lnTo>
                    <a:pt x="208" y="231"/>
                  </a:lnTo>
                  <a:cubicBezTo>
                    <a:pt x="207" y="229"/>
                    <a:pt x="205" y="226"/>
                    <a:pt x="203" y="224"/>
                  </a:cubicBezTo>
                  <a:cubicBezTo>
                    <a:pt x="203" y="224"/>
                    <a:pt x="202" y="223"/>
                    <a:pt x="202" y="223"/>
                  </a:cubicBezTo>
                  <a:cubicBezTo>
                    <a:pt x="200" y="221"/>
                    <a:pt x="198" y="219"/>
                    <a:pt x="195" y="217"/>
                  </a:cubicBezTo>
                  <a:cubicBezTo>
                    <a:pt x="195" y="217"/>
                    <a:pt x="195" y="217"/>
                    <a:pt x="195" y="216"/>
                  </a:cubicBezTo>
                  <a:cubicBezTo>
                    <a:pt x="193" y="215"/>
                    <a:pt x="190" y="213"/>
                    <a:pt x="188" y="211"/>
                  </a:cubicBezTo>
                  <a:cubicBezTo>
                    <a:pt x="187" y="211"/>
                    <a:pt x="187" y="210"/>
                    <a:pt x="186" y="210"/>
                  </a:cubicBezTo>
                  <a:cubicBezTo>
                    <a:pt x="184" y="209"/>
                    <a:pt x="181" y="207"/>
                    <a:pt x="179" y="206"/>
                  </a:cubicBezTo>
                  <a:cubicBezTo>
                    <a:pt x="179" y="206"/>
                    <a:pt x="178" y="206"/>
                    <a:pt x="178" y="206"/>
                  </a:cubicBezTo>
                  <a:cubicBezTo>
                    <a:pt x="170" y="202"/>
                    <a:pt x="160" y="200"/>
                    <a:pt x="151" y="200"/>
                  </a:cubicBezTo>
                  <a:cubicBezTo>
                    <a:pt x="112" y="200"/>
                    <a:pt x="81" y="231"/>
                    <a:pt x="81" y="270"/>
                  </a:cubicBezTo>
                  <a:cubicBezTo>
                    <a:pt x="81" y="309"/>
                    <a:pt x="112" y="340"/>
                    <a:pt x="151" y="34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flipH="1">
              <a:off x="2020981" y="3390996"/>
              <a:ext cx="3086706" cy="32946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rgbClr val="FCFCFC"/>
                  </a:solidFill>
                  <a:cs typeface="+mn-ea"/>
                  <a:sym typeface="+mn-lt"/>
                </a:rPr>
                <a:t>STEP     01</a:t>
              </a:r>
              <a:endParaRPr lang="en-US" altLang="zh-CN" sz="1500" b="1" dirty="0">
                <a:solidFill>
                  <a:srgbClr val="FCFCF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4"/>
          <p:cNvGrpSpPr/>
          <p:nvPr/>
        </p:nvGrpSpPr>
        <p:grpSpPr>
          <a:xfrm>
            <a:off x="1830997" y="3905686"/>
            <a:ext cx="3891587" cy="1942083"/>
            <a:chOff x="1728281" y="4272919"/>
            <a:chExt cx="3968710" cy="1979961"/>
          </a:xfrm>
        </p:grpSpPr>
        <p:grpSp>
          <p:nvGrpSpPr>
            <p:cNvPr id="17" name="组合 15"/>
            <p:cNvGrpSpPr/>
            <p:nvPr/>
          </p:nvGrpSpPr>
          <p:grpSpPr>
            <a:xfrm>
              <a:off x="1728281" y="4272919"/>
              <a:ext cx="3968710" cy="1979961"/>
              <a:chOff x="1728281" y="4272919"/>
              <a:chExt cx="3968710" cy="1979961"/>
            </a:xfrm>
          </p:grpSpPr>
          <p:sp>
            <p:nvSpPr>
              <p:cNvPr id="20" name="任意多边形 19"/>
              <p:cNvSpPr/>
              <p:nvPr/>
            </p:nvSpPr>
            <p:spPr>
              <a:xfrm flipV="1">
                <a:off x="1728281" y="4272919"/>
                <a:ext cx="3968710" cy="892617"/>
              </a:xfrm>
              <a:custGeom>
                <a:avLst/>
                <a:gdLst>
                  <a:gd name="connsiteX0" fmla="*/ 3571103 w 3571103"/>
                  <a:gd name="connsiteY0" fmla="*/ 0 h 803190"/>
                  <a:gd name="connsiteX1" fmla="*/ 259492 w 3571103"/>
                  <a:gd name="connsiteY1" fmla="*/ 0 h 803190"/>
                  <a:gd name="connsiteX2" fmla="*/ 0 w 3571103"/>
                  <a:gd name="connsiteY2" fmla="*/ 420130 h 803190"/>
                  <a:gd name="connsiteX3" fmla="*/ 271849 w 3571103"/>
                  <a:gd name="connsiteY3" fmla="*/ 803190 h 803190"/>
                  <a:gd name="connsiteX4" fmla="*/ 2842054 w 3571103"/>
                  <a:gd name="connsiteY4" fmla="*/ 803190 h 803190"/>
                  <a:gd name="connsiteX5" fmla="*/ 3571103 w 3571103"/>
                  <a:gd name="connsiteY5" fmla="*/ 0 h 803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1103" h="803190">
                    <a:moveTo>
                      <a:pt x="3571103" y="0"/>
                    </a:moveTo>
                    <a:lnTo>
                      <a:pt x="259492" y="0"/>
                    </a:lnTo>
                    <a:lnTo>
                      <a:pt x="0" y="420130"/>
                    </a:lnTo>
                    <a:lnTo>
                      <a:pt x="271849" y="803190"/>
                    </a:lnTo>
                    <a:lnTo>
                      <a:pt x="2842054" y="803190"/>
                    </a:lnTo>
                    <a:lnTo>
                      <a:pt x="3571103" y="0"/>
                    </a:lnTo>
                    <a:close/>
                  </a:path>
                </a:pathLst>
              </a:custGeom>
              <a:solidFill>
                <a:srgbClr val="5BAA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五边形 20"/>
              <p:cNvSpPr/>
              <p:nvPr/>
            </p:nvSpPr>
            <p:spPr>
              <a:xfrm rot="5400000" flipV="1">
                <a:off x="4707011" y="5262900"/>
                <a:ext cx="1087344" cy="892616"/>
              </a:xfrm>
              <a:prstGeom prst="homePlate">
                <a:avLst>
                  <a:gd name="adj" fmla="val 31538"/>
                </a:avLst>
              </a:prstGeom>
              <a:solidFill>
                <a:srgbClr val="5BAAA4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4995592" y="5475422"/>
              <a:ext cx="510180" cy="406852"/>
            </a:xfrm>
            <a:custGeom>
              <a:avLst/>
              <a:gdLst>
                <a:gd name="T0" fmla="*/ 1238 w 1238"/>
                <a:gd name="T1" fmla="*/ 579 h 986"/>
                <a:gd name="T2" fmla="*/ 424 w 1238"/>
                <a:gd name="T3" fmla="*/ 579 h 986"/>
                <a:gd name="T4" fmla="*/ 443 w 1238"/>
                <a:gd name="T5" fmla="*/ 209 h 986"/>
                <a:gd name="T6" fmla="*/ 357 w 1238"/>
                <a:gd name="T7" fmla="*/ 223 h 986"/>
                <a:gd name="T8" fmla="*/ 329 w 1238"/>
                <a:gd name="T9" fmla="*/ 254 h 986"/>
                <a:gd name="T10" fmla="*/ 441 w 1238"/>
                <a:gd name="T11" fmla="*/ 316 h 986"/>
                <a:gd name="T12" fmla="*/ 311 w 1238"/>
                <a:gd name="T13" fmla="*/ 0 h 986"/>
                <a:gd name="T14" fmla="*/ 311 w 1238"/>
                <a:gd name="T15" fmla="*/ 620 h 986"/>
                <a:gd name="T16" fmla="*/ 367 w 1238"/>
                <a:gd name="T17" fmla="*/ 550 h 986"/>
                <a:gd name="T18" fmla="*/ 329 w 1238"/>
                <a:gd name="T19" fmla="*/ 473 h 986"/>
                <a:gd name="T20" fmla="*/ 295 w 1238"/>
                <a:gd name="T21" fmla="*/ 516 h 986"/>
                <a:gd name="T22" fmla="*/ 168 w 1238"/>
                <a:gd name="T23" fmla="*/ 370 h 986"/>
                <a:gd name="T24" fmla="*/ 295 w 1238"/>
                <a:gd name="T25" fmla="*/ 410 h 986"/>
                <a:gd name="T26" fmla="*/ 229 w 1238"/>
                <a:gd name="T27" fmla="*/ 307 h 986"/>
                <a:gd name="T28" fmla="*/ 295 w 1238"/>
                <a:gd name="T29" fmla="*/ 127 h 986"/>
                <a:gd name="T30" fmla="*/ 329 w 1238"/>
                <a:gd name="T31" fmla="*/ 104 h 986"/>
                <a:gd name="T32" fmla="*/ 443 w 1238"/>
                <a:gd name="T33" fmla="*/ 209 h 986"/>
                <a:gd name="T34" fmla="*/ 295 w 1238"/>
                <a:gd name="T35" fmla="*/ 186 h 986"/>
                <a:gd name="T36" fmla="*/ 295 w 1238"/>
                <a:gd name="T37" fmla="*/ 245 h 986"/>
                <a:gd name="T38" fmla="*/ 329 w 1238"/>
                <a:gd name="T39" fmla="*/ 413 h 986"/>
                <a:gd name="T40" fmla="*/ 357 w 1238"/>
                <a:gd name="T41" fmla="*/ 398 h 986"/>
                <a:gd name="T42" fmla="*/ 359 w 1238"/>
                <a:gd name="T43" fmla="*/ 356 h 986"/>
                <a:gd name="T44" fmla="*/ 329 w 1238"/>
                <a:gd name="T45" fmla="*/ 413 h 986"/>
                <a:gd name="T46" fmla="*/ 854 w 1238"/>
                <a:gd name="T47" fmla="*/ 713 h 986"/>
                <a:gd name="T48" fmla="*/ 904 w 1238"/>
                <a:gd name="T49" fmla="*/ 665 h 986"/>
                <a:gd name="T50" fmla="*/ 854 w 1238"/>
                <a:gd name="T51" fmla="*/ 617 h 986"/>
                <a:gd name="T52" fmla="*/ 810 w 1238"/>
                <a:gd name="T53" fmla="*/ 416 h 986"/>
                <a:gd name="T54" fmla="*/ 784 w 1238"/>
                <a:gd name="T55" fmla="*/ 477 h 986"/>
                <a:gd name="T56" fmla="*/ 810 w 1238"/>
                <a:gd name="T57" fmla="*/ 416 h 986"/>
                <a:gd name="T58" fmla="*/ 1004 w 1238"/>
                <a:gd name="T59" fmla="*/ 447 h 986"/>
                <a:gd name="T60" fmla="*/ 854 w 1238"/>
                <a:gd name="T61" fmla="*/ 418 h 986"/>
                <a:gd name="T62" fmla="*/ 977 w 1238"/>
                <a:gd name="T63" fmla="*/ 557 h 986"/>
                <a:gd name="T64" fmla="*/ 854 w 1238"/>
                <a:gd name="T65" fmla="*/ 792 h 986"/>
                <a:gd name="T66" fmla="*/ 810 w 1238"/>
                <a:gd name="T67" fmla="*/ 849 h 986"/>
                <a:gd name="T68" fmla="*/ 643 w 1238"/>
                <a:gd name="T69" fmla="*/ 658 h 986"/>
                <a:gd name="T70" fmla="*/ 810 w 1238"/>
                <a:gd name="T71" fmla="*/ 710 h 986"/>
                <a:gd name="T72" fmla="*/ 724 w 1238"/>
                <a:gd name="T73" fmla="*/ 575 h 986"/>
                <a:gd name="T74" fmla="*/ 810 w 1238"/>
                <a:gd name="T75" fmla="*/ 339 h 986"/>
                <a:gd name="T76" fmla="*/ 854 w 1238"/>
                <a:gd name="T77" fmla="*/ 309 h 986"/>
                <a:gd name="T78" fmla="*/ 1004 w 1238"/>
                <a:gd name="T79" fmla="*/ 447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8" h="986">
                  <a:moveTo>
                    <a:pt x="831" y="172"/>
                  </a:moveTo>
                  <a:cubicBezTo>
                    <a:pt x="1055" y="172"/>
                    <a:pt x="1238" y="354"/>
                    <a:pt x="1238" y="579"/>
                  </a:cubicBezTo>
                  <a:cubicBezTo>
                    <a:pt x="1238" y="804"/>
                    <a:pt x="1055" y="986"/>
                    <a:pt x="831" y="986"/>
                  </a:cubicBezTo>
                  <a:cubicBezTo>
                    <a:pt x="606" y="986"/>
                    <a:pt x="424" y="804"/>
                    <a:pt x="424" y="579"/>
                  </a:cubicBezTo>
                  <a:cubicBezTo>
                    <a:pt x="424" y="354"/>
                    <a:pt x="606" y="172"/>
                    <a:pt x="831" y="172"/>
                  </a:cubicBezTo>
                  <a:close/>
                  <a:moveTo>
                    <a:pt x="443" y="209"/>
                  </a:moveTo>
                  <a:lnTo>
                    <a:pt x="443" y="209"/>
                  </a:lnTo>
                  <a:lnTo>
                    <a:pt x="357" y="223"/>
                  </a:lnTo>
                  <a:cubicBezTo>
                    <a:pt x="350" y="204"/>
                    <a:pt x="346" y="197"/>
                    <a:pt x="329" y="187"/>
                  </a:cubicBezTo>
                  <a:lnTo>
                    <a:pt x="329" y="254"/>
                  </a:lnTo>
                  <a:cubicBezTo>
                    <a:pt x="375" y="266"/>
                    <a:pt x="406" y="279"/>
                    <a:pt x="422" y="293"/>
                  </a:cubicBezTo>
                  <a:cubicBezTo>
                    <a:pt x="430" y="300"/>
                    <a:pt x="436" y="308"/>
                    <a:pt x="441" y="316"/>
                  </a:cubicBezTo>
                  <a:cubicBezTo>
                    <a:pt x="480" y="260"/>
                    <a:pt x="533" y="215"/>
                    <a:pt x="594" y="185"/>
                  </a:cubicBezTo>
                  <a:cubicBezTo>
                    <a:pt x="546" y="76"/>
                    <a:pt x="437" y="0"/>
                    <a:pt x="311" y="0"/>
                  </a:cubicBezTo>
                  <a:cubicBezTo>
                    <a:pt x="139" y="0"/>
                    <a:pt x="0" y="139"/>
                    <a:pt x="0" y="310"/>
                  </a:cubicBezTo>
                  <a:cubicBezTo>
                    <a:pt x="0" y="481"/>
                    <a:pt x="139" y="620"/>
                    <a:pt x="311" y="620"/>
                  </a:cubicBezTo>
                  <a:cubicBezTo>
                    <a:pt x="331" y="620"/>
                    <a:pt x="352" y="618"/>
                    <a:pt x="372" y="614"/>
                  </a:cubicBezTo>
                  <a:cubicBezTo>
                    <a:pt x="368" y="593"/>
                    <a:pt x="367" y="572"/>
                    <a:pt x="367" y="550"/>
                  </a:cubicBezTo>
                  <a:cubicBezTo>
                    <a:pt x="367" y="521"/>
                    <a:pt x="370" y="493"/>
                    <a:pt x="376" y="465"/>
                  </a:cubicBezTo>
                  <a:cubicBezTo>
                    <a:pt x="361" y="470"/>
                    <a:pt x="345" y="472"/>
                    <a:pt x="329" y="473"/>
                  </a:cubicBezTo>
                  <a:lnTo>
                    <a:pt x="329" y="516"/>
                  </a:lnTo>
                  <a:lnTo>
                    <a:pt x="295" y="516"/>
                  </a:lnTo>
                  <a:lnTo>
                    <a:pt x="295" y="473"/>
                  </a:lnTo>
                  <a:cubicBezTo>
                    <a:pt x="226" y="467"/>
                    <a:pt x="180" y="440"/>
                    <a:pt x="168" y="370"/>
                  </a:cubicBezTo>
                  <a:lnTo>
                    <a:pt x="261" y="359"/>
                  </a:lnTo>
                  <a:cubicBezTo>
                    <a:pt x="265" y="385"/>
                    <a:pt x="271" y="398"/>
                    <a:pt x="295" y="410"/>
                  </a:cubicBezTo>
                  <a:lnTo>
                    <a:pt x="295" y="329"/>
                  </a:lnTo>
                  <a:cubicBezTo>
                    <a:pt x="264" y="320"/>
                    <a:pt x="242" y="313"/>
                    <a:pt x="229" y="307"/>
                  </a:cubicBezTo>
                  <a:cubicBezTo>
                    <a:pt x="173" y="279"/>
                    <a:pt x="166" y="200"/>
                    <a:pt x="210" y="157"/>
                  </a:cubicBezTo>
                  <a:cubicBezTo>
                    <a:pt x="229" y="139"/>
                    <a:pt x="257" y="129"/>
                    <a:pt x="295" y="127"/>
                  </a:cubicBezTo>
                  <a:lnTo>
                    <a:pt x="295" y="104"/>
                  </a:lnTo>
                  <a:lnTo>
                    <a:pt x="329" y="104"/>
                  </a:lnTo>
                  <a:lnTo>
                    <a:pt x="329" y="127"/>
                  </a:lnTo>
                  <a:cubicBezTo>
                    <a:pt x="384" y="130"/>
                    <a:pt x="430" y="151"/>
                    <a:pt x="443" y="209"/>
                  </a:cubicBezTo>
                  <a:close/>
                  <a:moveTo>
                    <a:pt x="295" y="186"/>
                  </a:moveTo>
                  <a:lnTo>
                    <a:pt x="295" y="186"/>
                  </a:lnTo>
                  <a:cubicBezTo>
                    <a:pt x="274" y="193"/>
                    <a:pt x="259" y="212"/>
                    <a:pt x="275" y="233"/>
                  </a:cubicBezTo>
                  <a:cubicBezTo>
                    <a:pt x="279" y="238"/>
                    <a:pt x="285" y="242"/>
                    <a:pt x="295" y="245"/>
                  </a:cubicBezTo>
                  <a:lnTo>
                    <a:pt x="295" y="186"/>
                  </a:lnTo>
                  <a:close/>
                  <a:moveTo>
                    <a:pt x="329" y="413"/>
                  </a:moveTo>
                  <a:lnTo>
                    <a:pt x="329" y="413"/>
                  </a:lnTo>
                  <a:cubicBezTo>
                    <a:pt x="342" y="410"/>
                    <a:pt x="351" y="405"/>
                    <a:pt x="357" y="398"/>
                  </a:cubicBezTo>
                  <a:cubicBezTo>
                    <a:pt x="363" y="392"/>
                    <a:pt x="366" y="384"/>
                    <a:pt x="366" y="376"/>
                  </a:cubicBezTo>
                  <a:cubicBezTo>
                    <a:pt x="366" y="368"/>
                    <a:pt x="364" y="362"/>
                    <a:pt x="359" y="356"/>
                  </a:cubicBezTo>
                  <a:cubicBezTo>
                    <a:pt x="354" y="350"/>
                    <a:pt x="344" y="344"/>
                    <a:pt x="329" y="339"/>
                  </a:cubicBezTo>
                  <a:lnTo>
                    <a:pt x="329" y="413"/>
                  </a:lnTo>
                  <a:close/>
                  <a:moveTo>
                    <a:pt x="854" y="713"/>
                  </a:moveTo>
                  <a:lnTo>
                    <a:pt x="854" y="713"/>
                  </a:lnTo>
                  <a:cubicBezTo>
                    <a:pt x="871" y="710"/>
                    <a:pt x="884" y="703"/>
                    <a:pt x="892" y="695"/>
                  </a:cubicBezTo>
                  <a:cubicBezTo>
                    <a:pt x="900" y="686"/>
                    <a:pt x="904" y="676"/>
                    <a:pt x="904" y="665"/>
                  </a:cubicBezTo>
                  <a:cubicBezTo>
                    <a:pt x="904" y="656"/>
                    <a:pt x="901" y="647"/>
                    <a:pt x="894" y="639"/>
                  </a:cubicBezTo>
                  <a:cubicBezTo>
                    <a:pt x="887" y="631"/>
                    <a:pt x="874" y="624"/>
                    <a:pt x="854" y="617"/>
                  </a:cubicBezTo>
                  <a:lnTo>
                    <a:pt x="854" y="713"/>
                  </a:lnTo>
                  <a:close/>
                  <a:moveTo>
                    <a:pt x="810" y="416"/>
                  </a:moveTo>
                  <a:lnTo>
                    <a:pt x="810" y="416"/>
                  </a:lnTo>
                  <a:cubicBezTo>
                    <a:pt x="783" y="426"/>
                    <a:pt x="763" y="451"/>
                    <a:pt x="784" y="477"/>
                  </a:cubicBezTo>
                  <a:cubicBezTo>
                    <a:pt x="789" y="484"/>
                    <a:pt x="798" y="489"/>
                    <a:pt x="810" y="494"/>
                  </a:cubicBezTo>
                  <a:lnTo>
                    <a:pt x="810" y="416"/>
                  </a:lnTo>
                  <a:close/>
                  <a:moveTo>
                    <a:pt x="1004" y="447"/>
                  </a:moveTo>
                  <a:lnTo>
                    <a:pt x="1004" y="447"/>
                  </a:lnTo>
                  <a:lnTo>
                    <a:pt x="892" y="464"/>
                  </a:lnTo>
                  <a:cubicBezTo>
                    <a:pt x="883" y="440"/>
                    <a:pt x="877" y="430"/>
                    <a:pt x="854" y="418"/>
                  </a:cubicBezTo>
                  <a:lnTo>
                    <a:pt x="854" y="505"/>
                  </a:lnTo>
                  <a:cubicBezTo>
                    <a:pt x="916" y="521"/>
                    <a:pt x="956" y="539"/>
                    <a:pt x="977" y="557"/>
                  </a:cubicBezTo>
                  <a:cubicBezTo>
                    <a:pt x="1043" y="616"/>
                    <a:pt x="1024" y="719"/>
                    <a:pt x="953" y="765"/>
                  </a:cubicBezTo>
                  <a:cubicBezTo>
                    <a:pt x="925" y="783"/>
                    <a:pt x="892" y="791"/>
                    <a:pt x="854" y="792"/>
                  </a:cubicBezTo>
                  <a:lnTo>
                    <a:pt x="854" y="849"/>
                  </a:lnTo>
                  <a:lnTo>
                    <a:pt x="810" y="849"/>
                  </a:lnTo>
                  <a:lnTo>
                    <a:pt x="810" y="792"/>
                  </a:lnTo>
                  <a:cubicBezTo>
                    <a:pt x="720" y="784"/>
                    <a:pt x="660" y="750"/>
                    <a:pt x="643" y="658"/>
                  </a:cubicBezTo>
                  <a:lnTo>
                    <a:pt x="765" y="644"/>
                  </a:lnTo>
                  <a:cubicBezTo>
                    <a:pt x="772" y="677"/>
                    <a:pt x="779" y="695"/>
                    <a:pt x="810" y="710"/>
                  </a:cubicBezTo>
                  <a:lnTo>
                    <a:pt x="810" y="604"/>
                  </a:lnTo>
                  <a:cubicBezTo>
                    <a:pt x="770" y="593"/>
                    <a:pt x="741" y="583"/>
                    <a:pt x="724" y="575"/>
                  </a:cubicBezTo>
                  <a:cubicBezTo>
                    <a:pt x="650" y="539"/>
                    <a:pt x="641" y="434"/>
                    <a:pt x="699" y="379"/>
                  </a:cubicBezTo>
                  <a:cubicBezTo>
                    <a:pt x="724" y="355"/>
                    <a:pt x="761" y="341"/>
                    <a:pt x="810" y="339"/>
                  </a:cubicBezTo>
                  <a:lnTo>
                    <a:pt x="810" y="309"/>
                  </a:lnTo>
                  <a:lnTo>
                    <a:pt x="854" y="309"/>
                  </a:lnTo>
                  <a:lnTo>
                    <a:pt x="854" y="339"/>
                  </a:lnTo>
                  <a:cubicBezTo>
                    <a:pt x="927" y="343"/>
                    <a:pt x="987" y="370"/>
                    <a:pt x="1004" y="447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flipH="1">
              <a:off x="2020980" y="4545506"/>
              <a:ext cx="3086706" cy="32946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rgbClr val="FCFCFC"/>
                  </a:solidFill>
                  <a:cs typeface="+mn-ea"/>
                  <a:sym typeface="+mn-lt"/>
                </a:rPr>
                <a:t>STEP     03</a:t>
              </a:r>
              <a:endParaRPr lang="en-US" altLang="zh-CN" sz="1500" b="1" dirty="0">
                <a:solidFill>
                  <a:srgbClr val="FCFCF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0"/>
          <p:cNvGrpSpPr/>
          <p:nvPr/>
        </p:nvGrpSpPr>
        <p:grpSpPr>
          <a:xfrm>
            <a:off x="6467683" y="1732549"/>
            <a:ext cx="3891587" cy="1942084"/>
            <a:chOff x="6456858" y="2057398"/>
            <a:chExt cx="3968710" cy="1979962"/>
          </a:xfrm>
        </p:grpSpPr>
        <p:grpSp>
          <p:nvGrpSpPr>
            <p:cNvPr id="23" name="组合 25"/>
            <p:cNvGrpSpPr/>
            <p:nvPr/>
          </p:nvGrpSpPr>
          <p:grpSpPr>
            <a:xfrm>
              <a:off x="6456858" y="2057398"/>
              <a:ext cx="3968710" cy="1979962"/>
              <a:chOff x="6456858" y="2057398"/>
              <a:chExt cx="3968710" cy="1979962"/>
            </a:xfrm>
          </p:grpSpPr>
          <p:sp>
            <p:nvSpPr>
              <p:cNvPr id="26" name="任意多边形 25"/>
              <p:cNvSpPr/>
              <p:nvPr/>
            </p:nvSpPr>
            <p:spPr>
              <a:xfrm rot="10800000" flipV="1">
                <a:off x="6456858" y="3144743"/>
                <a:ext cx="3968710" cy="892617"/>
              </a:xfrm>
              <a:custGeom>
                <a:avLst/>
                <a:gdLst>
                  <a:gd name="connsiteX0" fmla="*/ 3571103 w 3571103"/>
                  <a:gd name="connsiteY0" fmla="*/ 0 h 803190"/>
                  <a:gd name="connsiteX1" fmla="*/ 259492 w 3571103"/>
                  <a:gd name="connsiteY1" fmla="*/ 0 h 803190"/>
                  <a:gd name="connsiteX2" fmla="*/ 0 w 3571103"/>
                  <a:gd name="connsiteY2" fmla="*/ 420130 h 803190"/>
                  <a:gd name="connsiteX3" fmla="*/ 271849 w 3571103"/>
                  <a:gd name="connsiteY3" fmla="*/ 803190 h 803190"/>
                  <a:gd name="connsiteX4" fmla="*/ 2842054 w 3571103"/>
                  <a:gd name="connsiteY4" fmla="*/ 803190 h 803190"/>
                  <a:gd name="connsiteX5" fmla="*/ 3571103 w 3571103"/>
                  <a:gd name="connsiteY5" fmla="*/ 0 h 803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1103" h="803190">
                    <a:moveTo>
                      <a:pt x="3571103" y="0"/>
                    </a:moveTo>
                    <a:lnTo>
                      <a:pt x="259492" y="0"/>
                    </a:lnTo>
                    <a:lnTo>
                      <a:pt x="0" y="420130"/>
                    </a:lnTo>
                    <a:lnTo>
                      <a:pt x="271849" y="803190"/>
                    </a:lnTo>
                    <a:lnTo>
                      <a:pt x="2842054" y="803190"/>
                    </a:lnTo>
                    <a:lnTo>
                      <a:pt x="3571103" y="0"/>
                    </a:lnTo>
                    <a:close/>
                  </a:path>
                </a:pathLst>
              </a:custGeom>
              <a:solidFill>
                <a:srgbClr val="388B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五边形 26"/>
              <p:cNvSpPr/>
              <p:nvPr/>
            </p:nvSpPr>
            <p:spPr>
              <a:xfrm rot="16200000" flipV="1">
                <a:off x="6359494" y="2154762"/>
                <a:ext cx="1087344" cy="892616"/>
              </a:xfrm>
              <a:prstGeom prst="homePlate">
                <a:avLst>
                  <a:gd name="adj" fmla="val 31538"/>
                </a:avLst>
              </a:prstGeom>
              <a:solidFill>
                <a:srgbClr val="388BA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6767113" y="2443819"/>
              <a:ext cx="377431" cy="396542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flipH="1">
              <a:off x="7129213" y="3390996"/>
              <a:ext cx="3086706" cy="32946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rgbClr val="FCFCFC"/>
                  </a:solidFill>
                  <a:cs typeface="+mn-ea"/>
                  <a:sym typeface="+mn-lt"/>
                </a:rPr>
                <a:t>STEP     02</a:t>
              </a:r>
              <a:endParaRPr lang="en-US" altLang="zh-CN" sz="1500" b="1" dirty="0">
                <a:solidFill>
                  <a:srgbClr val="FCFCF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30"/>
          <p:cNvGrpSpPr/>
          <p:nvPr/>
        </p:nvGrpSpPr>
        <p:grpSpPr>
          <a:xfrm>
            <a:off x="6467684" y="3905685"/>
            <a:ext cx="3891587" cy="1942083"/>
            <a:chOff x="6456859" y="4272918"/>
            <a:chExt cx="3968710" cy="1979961"/>
          </a:xfrm>
        </p:grpSpPr>
        <p:grpSp>
          <p:nvGrpSpPr>
            <p:cNvPr id="29" name="组合 31"/>
            <p:cNvGrpSpPr/>
            <p:nvPr/>
          </p:nvGrpSpPr>
          <p:grpSpPr>
            <a:xfrm>
              <a:off x="6456859" y="4272918"/>
              <a:ext cx="3968710" cy="1979961"/>
              <a:chOff x="6456859" y="4272918"/>
              <a:chExt cx="3968710" cy="1979961"/>
            </a:xfrm>
          </p:grpSpPr>
          <p:sp>
            <p:nvSpPr>
              <p:cNvPr id="32" name="任意多边形 31"/>
              <p:cNvSpPr/>
              <p:nvPr/>
            </p:nvSpPr>
            <p:spPr>
              <a:xfrm rot="10800000">
                <a:off x="6456859" y="4272918"/>
                <a:ext cx="3968710" cy="892617"/>
              </a:xfrm>
              <a:custGeom>
                <a:avLst/>
                <a:gdLst>
                  <a:gd name="connsiteX0" fmla="*/ 3571103 w 3571103"/>
                  <a:gd name="connsiteY0" fmla="*/ 0 h 803190"/>
                  <a:gd name="connsiteX1" fmla="*/ 259492 w 3571103"/>
                  <a:gd name="connsiteY1" fmla="*/ 0 h 803190"/>
                  <a:gd name="connsiteX2" fmla="*/ 0 w 3571103"/>
                  <a:gd name="connsiteY2" fmla="*/ 420130 h 803190"/>
                  <a:gd name="connsiteX3" fmla="*/ 271849 w 3571103"/>
                  <a:gd name="connsiteY3" fmla="*/ 803190 h 803190"/>
                  <a:gd name="connsiteX4" fmla="*/ 2842054 w 3571103"/>
                  <a:gd name="connsiteY4" fmla="*/ 803190 h 803190"/>
                  <a:gd name="connsiteX5" fmla="*/ 3571103 w 3571103"/>
                  <a:gd name="connsiteY5" fmla="*/ 0 h 803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1103" h="803190">
                    <a:moveTo>
                      <a:pt x="3571103" y="0"/>
                    </a:moveTo>
                    <a:lnTo>
                      <a:pt x="259492" y="0"/>
                    </a:lnTo>
                    <a:lnTo>
                      <a:pt x="0" y="420130"/>
                    </a:lnTo>
                    <a:lnTo>
                      <a:pt x="271849" y="803190"/>
                    </a:lnTo>
                    <a:lnTo>
                      <a:pt x="2842054" y="803190"/>
                    </a:lnTo>
                    <a:lnTo>
                      <a:pt x="3571103" y="0"/>
                    </a:lnTo>
                    <a:close/>
                  </a:path>
                </a:pathLst>
              </a:custGeom>
              <a:solidFill>
                <a:srgbClr val="509F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五边形 32"/>
              <p:cNvSpPr/>
              <p:nvPr/>
            </p:nvSpPr>
            <p:spPr>
              <a:xfrm rot="5400000">
                <a:off x="6359495" y="5262899"/>
                <a:ext cx="1087344" cy="892616"/>
              </a:xfrm>
              <a:prstGeom prst="homePlate">
                <a:avLst>
                  <a:gd name="adj" fmla="val 31538"/>
                </a:avLst>
              </a:prstGeom>
              <a:solidFill>
                <a:srgbClr val="509FA4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0" name="Freeform 31"/>
            <p:cNvSpPr>
              <a:spLocks noEditPoints="1"/>
            </p:cNvSpPr>
            <p:nvPr/>
          </p:nvSpPr>
          <p:spPr bwMode="auto">
            <a:xfrm>
              <a:off x="6782443" y="5404335"/>
              <a:ext cx="346769" cy="436089"/>
            </a:xfrm>
            <a:custGeom>
              <a:avLst/>
              <a:gdLst>
                <a:gd name="T0" fmla="*/ 82 w 484"/>
                <a:gd name="T1" fmla="*/ 166 h 606"/>
                <a:gd name="T2" fmla="*/ 82 w 484"/>
                <a:gd name="T3" fmla="*/ 186 h 606"/>
                <a:gd name="T4" fmla="*/ 331 w 484"/>
                <a:gd name="T5" fmla="*/ 193 h 606"/>
                <a:gd name="T6" fmla="*/ 331 w 484"/>
                <a:gd name="T7" fmla="*/ 173 h 606"/>
                <a:gd name="T8" fmla="*/ 387 w 484"/>
                <a:gd name="T9" fmla="*/ 556 h 606"/>
                <a:gd name="T10" fmla="*/ 388 w 484"/>
                <a:gd name="T11" fmla="*/ 564 h 606"/>
                <a:gd name="T12" fmla="*/ 418 w 484"/>
                <a:gd name="T13" fmla="*/ 594 h 606"/>
                <a:gd name="T14" fmla="*/ 474 w 484"/>
                <a:gd name="T15" fmla="*/ 581 h 606"/>
                <a:gd name="T16" fmla="*/ 474 w 484"/>
                <a:gd name="T17" fmla="*/ 531 h 606"/>
                <a:gd name="T18" fmla="*/ 444 w 484"/>
                <a:gd name="T19" fmla="*/ 501 h 606"/>
                <a:gd name="T20" fmla="*/ 418 w 484"/>
                <a:gd name="T21" fmla="*/ 519 h 606"/>
                <a:gd name="T22" fmla="*/ 384 w 484"/>
                <a:gd name="T23" fmla="*/ 553 h 606"/>
                <a:gd name="T24" fmla="*/ 218 w 484"/>
                <a:gd name="T25" fmla="*/ 354 h 606"/>
                <a:gd name="T26" fmla="*/ 229 w 484"/>
                <a:gd name="T27" fmla="*/ 336 h 606"/>
                <a:gd name="T28" fmla="*/ 207 w 484"/>
                <a:gd name="T29" fmla="*/ 320 h 606"/>
                <a:gd name="T30" fmla="*/ 207 w 484"/>
                <a:gd name="T31" fmla="*/ 327 h 606"/>
                <a:gd name="T32" fmla="*/ 246 w 484"/>
                <a:gd name="T33" fmla="*/ 422 h 606"/>
                <a:gd name="T34" fmla="*/ 297 w 484"/>
                <a:gd name="T35" fmla="*/ 364 h 606"/>
                <a:gd name="T36" fmla="*/ 296 w 484"/>
                <a:gd name="T37" fmla="*/ 357 h 606"/>
                <a:gd name="T38" fmla="*/ 224 w 484"/>
                <a:gd name="T39" fmla="*/ 362 h 606"/>
                <a:gd name="T40" fmla="*/ 224 w 484"/>
                <a:gd name="T41" fmla="*/ 368 h 606"/>
                <a:gd name="T42" fmla="*/ 246 w 484"/>
                <a:gd name="T43" fmla="*/ 422 h 606"/>
                <a:gd name="T44" fmla="*/ 429 w 484"/>
                <a:gd name="T45" fmla="*/ 493 h 606"/>
                <a:gd name="T46" fmla="*/ 429 w 484"/>
                <a:gd name="T47" fmla="*/ 487 h 606"/>
                <a:gd name="T48" fmla="*/ 394 w 484"/>
                <a:gd name="T49" fmla="*/ 451 h 606"/>
                <a:gd name="T50" fmla="*/ 256 w 484"/>
                <a:gd name="T51" fmla="*/ 425 h 606"/>
                <a:gd name="T52" fmla="*/ 256 w 484"/>
                <a:gd name="T53" fmla="*/ 432 h 606"/>
                <a:gd name="T54" fmla="*/ 354 w 484"/>
                <a:gd name="T55" fmla="*/ 530 h 606"/>
                <a:gd name="T56" fmla="*/ 395 w 484"/>
                <a:gd name="T57" fmla="*/ 528 h 606"/>
                <a:gd name="T58" fmla="*/ 20 w 484"/>
                <a:gd name="T59" fmla="*/ 150 h 606"/>
                <a:gd name="T60" fmla="*/ 89 w 484"/>
                <a:gd name="T61" fmla="*/ 152 h 606"/>
                <a:gd name="T62" fmla="*/ 141 w 484"/>
                <a:gd name="T63" fmla="*/ 100 h 606"/>
                <a:gd name="T64" fmla="*/ 141 w 484"/>
                <a:gd name="T65" fmla="*/ 93 h 606"/>
                <a:gd name="T66" fmla="*/ 383 w 484"/>
                <a:gd name="T67" fmla="*/ 27 h 606"/>
                <a:gd name="T68" fmla="*/ 394 w 484"/>
                <a:gd name="T69" fmla="*/ 422 h 606"/>
                <a:gd name="T70" fmla="*/ 414 w 484"/>
                <a:gd name="T71" fmla="*/ 449 h 606"/>
                <a:gd name="T72" fmla="*/ 414 w 484"/>
                <a:gd name="T73" fmla="*/ 39 h 606"/>
                <a:gd name="T74" fmla="*/ 383 w 484"/>
                <a:gd name="T75" fmla="*/ 0 h 606"/>
                <a:gd name="T76" fmla="*/ 121 w 484"/>
                <a:gd name="T77" fmla="*/ 2 h 606"/>
                <a:gd name="T78" fmla="*/ 0 w 484"/>
                <a:gd name="T79" fmla="*/ 123 h 606"/>
                <a:gd name="T80" fmla="*/ 0 w 484"/>
                <a:gd name="T81" fmla="*/ 492 h 606"/>
                <a:gd name="T82" fmla="*/ 32 w 484"/>
                <a:gd name="T83" fmla="*/ 530 h 606"/>
                <a:gd name="T84" fmla="*/ 319 w 484"/>
                <a:gd name="T85" fmla="*/ 524 h 606"/>
                <a:gd name="T86" fmla="*/ 305 w 484"/>
                <a:gd name="T87" fmla="*/ 503 h 606"/>
                <a:gd name="T88" fmla="*/ 20 w 484"/>
                <a:gd name="T89" fmla="*/ 492 h 606"/>
                <a:gd name="T90" fmla="*/ 20 w 484"/>
                <a:gd name="T91" fmla="*/ 150 h 606"/>
                <a:gd name="T92" fmla="*/ 156 w 484"/>
                <a:gd name="T93" fmla="*/ 321 h 606"/>
                <a:gd name="T94" fmla="*/ 156 w 484"/>
                <a:gd name="T95" fmla="*/ 301 h 606"/>
                <a:gd name="T96" fmla="*/ 82 w 484"/>
                <a:gd name="T97" fmla="*/ 294 h 606"/>
                <a:gd name="T98" fmla="*/ 82 w 484"/>
                <a:gd name="T99" fmla="*/ 315 h 606"/>
                <a:gd name="T100" fmla="*/ 82 w 484"/>
                <a:gd name="T101" fmla="*/ 272 h 606"/>
                <a:gd name="T102" fmla="*/ 331 w 484"/>
                <a:gd name="T103" fmla="*/ 279 h 606"/>
                <a:gd name="T104" fmla="*/ 331 w 484"/>
                <a:gd name="T105" fmla="*/ 258 h 606"/>
                <a:gd name="T106" fmla="*/ 82 w 484"/>
                <a:gd name="T107" fmla="*/ 252 h 606"/>
                <a:gd name="T108" fmla="*/ 82 w 484"/>
                <a:gd name="T109" fmla="*/ 272 h 606"/>
                <a:gd name="T110" fmla="*/ 82 w 484"/>
                <a:gd name="T111" fmla="*/ 236 h 606"/>
                <a:gd name="T112" fmla="*/ 331 w 484"/>
                <a:gd name="T113" fmla="*/ 229 h 606"/>
                <a:gd name="T114" fmla="*/ 331 w 484"/>
                <a:gd name="T115" fmla="*/ 209 h 606"/>
                <a:gd name="T116" fmla="*/ 82 w 484"/>
                <a:gd name="T117" fmla="*/ 21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4" h="606">
                  <a:moveTo>
                    <a:pt x="331" y="166"/>
                  </a:moveTo>
                  <a:lnTo>
                    <a:pt x="82" y="166"/>
                  </a:lnTo>
                  <a:lnTo>
                    <a:pt x="82" y="173"/>
                  </a:lnTo>
                  <a:lnTo>
                    <a:pt x="82" y="186"/>
                  </a:lnTo>
                  <a:lnTo>
                    <a:pt x="82" y="193"/>
                  </a:lnTo>
                  <a:lnTo>
                    <a:pt x="331" y="193"/>
                  </a:lnTo>
                  <a:lnTo>
                    <a:pt x="331" y="186"/>
                  </a:lnTo>
                  <a:lnTo>
                    <a:pt x="331" y="173"/>
                  </a:lnTo>
                  <a:lnTo>
                    <a:pt x="331" y="166"/>
                  </a:lnTo>
                  <a:close/>
                  <a:moveTo>
                    <a:pt x="387" y="556"/>
                  </a:moveTo>
                  <a:lnTo>
                    <a:pt x="384" y="560"/>
                  </a:lnTo>
                  <a:lnTo>
                    <a:pt x="388" y="564"/>
                  </a:lnTo>
                  <a:lnTo>
                    <a:pt x="408" y="583"/>
                  </a:lnTo>
                  <a:lnTo>
                    <a:pt x="418" y="594"/>
                  </a:lnTo>
                  <a:cubicBezTo>
                    <a:pt x="430" y="606"/>
                    <a:pt x="450" y="606"/>
                    <a:pt x="462" y="594"/>
                  </a:cubicBezTo>
                  <a:lnTo>
                    <a:pt x="474" y="581"/>
                  </a:lnTo>
                  <a:cubicBezTo>
                    <a:pt x="481" y="575"/>
                    <a:pt x="484" y="565"/>
                    <a:pt x="483" y="556"/>
                  </a:cubicBezTo>
                  <a:cubicBezTo>
                    <a:pt x="484" y="547"/>
                    <a:pt x="481" y="538"/>
                    <a:pt x="474" y="531"/>
                  </a:cubicBezTo>
                  <a:lnTo>
                    <a:pt x="462" y="519"/>
                  </a:lnTo>
                  <a:lnTo>
                    <a:pt x="444" y="501"/>
                  </a:lnTo>
                  <a:lnTo>
                    <a:pt x="440" y="497"/>
                  </a:lnTo>
                  <a:lnTo>
                    <a:pt x="418" y="519"/>
                  </a:lnTo>
                  <a:lnTo>
                    <a:pt x="412" y="525"/>
                  </a:lnTo>
                  <a:lnTo>
                    <a:pt x="384" y="553"/>
                  </a:lnTo>
                  <a:lnTo>
                    <a:pt x="387" y="556"/>
                  </a:lnTo>
                  <a:close/>
                  <a:moveTo>
                    <a:pt x="218" y="354"/>
                  </a:moveTo>
                  <a:lnTo>
                    <a:pt x="234" y="338"/>
                  </a:lnTo>
                  <a:lnTo>
                    <a:pt x="229" y="336"/>
                  </a:lnTo>
                  <a:lnTo>
                    <a:pt x="234" y="331"/>
                  </a:lnTo>
                  <a:lnTo>
                    <a:pt x="207" y="320"/>
                  </a:lnTo>
                  <a:lnTo>
                    <a:pt x="211" y="328"/>
                  </a:lnTo>
                  <a:lnTo>
                    <a:pt x="207" y="327"/>
                  </a:lnTo>
                  <a:lnTo>
                    <a:pt x="218" y="354"/>
                  </a:lnTo>
                  <a:close/>
                  <a:moveTo>
                    <a:pt x="246" y="422"/>
                  </a:moveTo>
                  <a:lnTo>
                    <a:pt x="302" y="366"/>
                  </a:lnTo>
                  <a:lnTo>
                    <a:pt x="297" y="364"/>
                  </a:lnTo>
                  <a:lnTo>
                    <a:pt x="302" y="359"/>
                  </a:lnTo>
                  <a:lnTo>
                    <a:pt x="296" y="357"/>
                  </a:lnTo>
                  <a:lnTo>
                    <a:pt x="249" y="337"/>
                  </a:lnTo>
                  <a:lnTo>
                    <a:pt x="224" y="362"/>
                  </a:lnTo>
                  <a:lnTo>
                    <a:pt x="226" y="366"/>
                  </a:lnTo>
                  <a:lnTo>
                    <a:pt x="224" y="368"/>
                  </a:lnTo>
                  <a:lnTo>
                    <a:pt x="243" y="416"/>
                  </a:lnTo>
                  <a:lnTo>
                    <a:pt x="246" y="422"/>
                  </a:lnTo>
                  <a:close/>
                  <a:moveTo>
                    <a:pt x="412" y="511"/>
                  </a:moveTo>
                  <a:lnTo>
                    <a:pt x="429" y="493"/>
                  </a:lnTo>
                  <a:lnTo>
                    <a:pt x="426" y="490"/>
                  </a:lnTo>
                  <a:lnTo>
                    <a:pt x="429" y="487"/>
                  </a:lnTo>
                  <a:lnTo>
                    <a:pt x="414" y="472"/>
                  </a:lnTo>
                  <a:lnTo>
                    <a:pt x="394" y="451"/>
                  </a:lnTo>
                  <a:lnTo>
                    <a:pt x="312" y="369"/>
                  </a:lnTo>
                  <a:lnTo>
                    <a:pt x="256" y="425"/>
                  </a:lnTo>
                  <a:lnTo>
                    <a:pt x="260" y="429"/>
                  </a:lnTo>
                  <a:lnTo>
                    <a:pt x="256" y="432"/>
                  </a:lnTo>
                  <a:lnTo>
                    <a:pt x="334" y="510"/>
                  </a:lnTo>
                  <a:lnTo>
                    <a:pt x="354" y="530"/>
                  </a:lnTo>
                  <a:lnTo>
                    <a:pt x="374" y="549"/>
                  </a:lnTo>
                  <a:lnTo>
                    <a:pt x="395" y="528"/>
                  </a:lnTo>
                  <a:lnTo>
                    <a:pt x="412" y="511"/>
                  </a:lnTo>
                  <a:close/>
                  <a:moveTo>
                    <a:pt x="20" y="150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cubicBezTo>
                    <a:pt x="118" y="152"/>
                    <a:pt x="141" y="129"/>
                    <a:pt x="141" y="100"/>
                  </a:cubicBezTo>
                  <a:lnTo>
                    <a:pt x="141" y="94"/>
                  </a:lnTo>
                  <a:lnTo>
                    <a:pt x="141" y="93"/>
                  </a:lnTo>
                  <a:lnTo>
                    <a:pt x="141" y="27"/>
                  </a:lnTo>
                  <a:lnTo>
                    <a:pt x="383" y="27"/>
                  </a:lnTo>
                  <a:cubicBezTo>
                    <a:pt x="389" y="27"/>
                    <a:pt x="394" y="32"/>
                    <a:pt x="394" y="38"/>
                  </a:cubicBezTo>
                  <a:lnTo>
                    <a:pt x="394" y="422"/>
                  </a:lnTo>
                  <a:lnTo>
                    <a:pt x="394" y="429"/>
                  </a:lnTo>
                  <a:lnTo>
                    <a:pt x="414" y="449"/>
                  </a:lnTo>
                  <a:lnTo>
                    <a:pt x="414" y="443"/>
                  </a:lnTo>
                  <a:lnTo>
                    <a:pt x="414" y="39"/>
                  </a:lnTo>
                  <a:lnTo>
                    <a:pt x="414" y="32"/>
                  </a:lnTo>
                  <a:cubicBezTo>
                    <a:pt x="414" y="14"/>
                    <a:pt x="400" y="0"/>
                    <a:pt x="383" y="0"/>
                  </a:cubicBezTo>
                  <a:lnTo>
                    <a:pt x="123" y="0"/>
                  </a:lnTo>
                  <a:lnTo>
                    <a:pt x="121" y="2"/>
                  </a:lnTo>
                  <a:lnTo>
                    <a:pt x="1" y="122"/>
                  </a:lnTo>
                  <a:lnTo>
                    <a:pt x="0" y="123"/>
                  </a:lnTo>
                  <a:lnTo>
                    <a:pt x="0" y="130"/>
                  </a:lnTo>
                  <a:lnTo>
                    <a:pt x="0" y="492"/>
                  </a:lnTo>
                  <a:lnTo>
                    <a:pt x="0" y="499"/>
                  </a:lnTo>
                  <a:cubicBezTo>
                    <a:pt x="0" y="516"/>
                    <a:pt x="14" y="530"/>
                    <a:pt x="32" y="530"/>
                  </a:cubicBezTo>
                  <a:lnTo>
                    <a:pt x="326" y="530"/>
                  </a:lnTo>
                  <a:lnTo>
                    <a:pt x="319" y="524"/>
                  </a:lnTo>
                  <a:lnTo>
                    <a:pt x="326" y="524"/>
                  </a:lnTo>
                  <a:lnTo>
                    <a:pt x="305" y="503"/>
                  </a:lnTo>
                  <a:lnTo>
                    <a:pt x="32" y="503"/>
                  </a:lnTo>
                  <a:cubicBezTo>
                    <a:pt x="25" y="503"/>
                    <a:pt x="21" y="498"/>
                    <a:pt x="20" y="492"/>
                  </a:cubicBezTo>
                  <a:lnTo>
                    <a:pt x="20" y="492"/>
                  </a:lnTo>
                  <a:lnTo>
                    <a:pt x="20" y="150"/>
                  </a:lnTo>
                  <a:close/>
                  <a:moveTo>
                    <a:pt x="82" y="321"/>
                  </a:moveTo>
                  <a:lnTo>
                    <a:pt x="156" y="321"/>
                  </a:lnTo>
                  <a:lnTo>
                    <a:pt x="156" y="315"/>
                  </a:lnTo>
                  <a:lnTo>
                    <a:pt x="156" y="301"/>
                  </a:lnTo>
                  <a:lnTo>
                    <a:pt x="156" y="294"/>
                  </a:lnTo>
                  <a:lnTo>
                    <a:pt x="82" y="294"/>
                  </a:lnTo>
                  <a:lnTo>
                    <a:pt x="82" y="301"/>
                  </a:lnTo>
                  <a:lnTo>
                    <a:pt x="82" y="315"/>
                  </a:lnTo>
                  <a:lnTo>
                    <a:pt x="82" y="321"/>
                  </a:lnTo>
                  <a:close/>
                  <a:moveTo>
                    <a:pt x="82" y="272"/>
                  </a:moveTo>
                  <a:lnTo>
                    <a:pt x="82" y="279"/>
                  </a:lnTo>
                  <a:lnTo>
                    <a:pt x="331" y="279"/>
                  </a:lnTo>
                  <a:lnTo>
                    <a:pt x="331" y="272"/>
                  </a:lnTo>
                  <a:lnTo>
                    <a:pt x="331" y="258"/>
                  </a:lnTo>
                  <a:lnTo>
                    <a:pt x="331" y="252"/>
                  </a:lnTo>
                  <a:lnTo>
                    <a:pt x="82" y="252"/>
                  </a:lnTo>
                  <a:lnTo>
                    <a:pt x="82" y="258"/>
                  </a:lnTo>
                  <a:lnTo>
                    <a:pt x="82" y="272"/>
                  </a:lnTo>
                  <a:close/>
                  <a:moveTo>
                    <a:pt x="82" y="229"/>
                  </a:moveTo>
                  <a:lnTo>
                    <a:pt x="82" y="236"/>
                  </a:lnTo>
                  <a:lnTo>
                    <a:pt x="331" y="236"/>
                  </a:lnTo>
                  <a:lnTo>
                    <a:pt x="331" y="229"/>
                  </a:lnTo>
                  <a:lnTo>
                    <a:pt x="331" y="216"/>
                  </a:lnTo>
                  <a:lnTo>
                    <a:pt x="331" y="209"/>
                  </a:lnTo>
                  <a:lnTo>
                    <a:pt x="82" y="209"/>
                  </a:lnTo>
                  <a:lnTo>
                    <a:pt x="82" y="216"/>
                  </a:lnTo>
                  <a:lnTo>
                    <a:pt x="82" y="229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flipH="1">
              <a:off x="7158442" y="4526626"/>
              <a:ext cx="3086706" cy="32946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rgbClr val="FCFCFC"/>
                  </a:solidFill>
                  <a:cs typeface="+mn-ea"/>
                  <a:sym typeface="+mn-lt"/>
                </a:rPr>
                <a:t>STEP     04</a:t>
              </a:r>
              <a:endParaRPr lang="en-US" altLang="zh-CN" sz="1500" b="1" dirty="0">
                <a:solidFill>
                  <a:srgbClr val="FCFCF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 rot="2700000">
            <a:off x="5476389" y="3182666"/>
            <a:ext cx="1244790" cy="1244407"/>
          </a:xfrm>
          <a:prstGeom prst="rect">
            <a:avLst/>
          </a:prstGeom>
          <a:solidFill>
            <a:srgbClr val="009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7" name="Freeform 164"/>
          <p:cNvSpPr>
            <a:spLocks noEditPoints="1"/>
          </p:cNvSpPr>
          <p:nvPr/>
        </p:nvSpPr>
        <p:spPr bwMode="auto">
          <a:xfrm>
            <a:off x="5905768" y="3602685"/>
            <a:ext cx="380464" cy="404367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590155" y="2068195"/>
            <a:ext cx="2967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50" dirty="0">
                <a:solidFill>
                  <a:srgbClr val="267CA0"/>
                </a:solidFill>
                <a:cs typeface="+mn-ea"/>
                <a:sym typeface="+mn-lt"/>
              </a:rPr>
              <a:t>新建</a:t>
            </a:r>
            <a:r>
              <a:rPr lang="zh-CN" altLang="en-US" sz="2000" b="1" spc="150" dirty="0">
                <a:solidFill>
                  <a:srgbClr val="267CA0"/>
                </a:solidFill>
                <a:cs typeface="+mn-ea"/>
                <a:sym typeface="+mn-lt"/>
              </a:rPr>
              <a:t>文章</a:t>
            </a:r>
            <a:endParaRPr lang="zh-CN" altLang="en-US" sz="2000" b="1" spc="150" dirty="0">
              <a:solidFill>
                <a:srgbClr val="267CA0"/>
              </a:solidFill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525385" y="5012055"/>
            <a:ext cx="2967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50" dirty="0">
                <a:solidFill>
                  <a:srgbClr val="267CA0"/>
                </a:solidFill>
                <a:cs typeface="+mn-ea"/>
                <a:sym typeface="+mn-lt"/>
              </a:rPr>
              <a:t>其他</a:t>
            </a:r>
            <a:r>
              <a:rPr lang="zh-CN" altLang="en-US" sz="2000" b="1" spc="150" dirty="0">
                <a:solidFill>
                  <a:srgbClr val="267CA0"/>
                </a:solidFill>
                <a:cs typeface="+mn-ea"/>
                <a:sym typeface="+mn-lt"/>
              </a:rPr>
              <a:t>相关项</a:t>
            </a:r>
            <a:r>
              <a:rPr lang="zh-CN" altLang="en-US" sz="2000" b="1" spc="150" dirty="0">
                <a:solidFill>
                  <a:srgbClr val="267CA0"/>
                </a:solidFill>
                <a:cs typeface="+mn-ea"/>
                <a:sym typeface="+mn-lt"/>
              </a:rPr>
              <a:t>管理</a:t>
            </a:r>
            <a:endParaRPr lang="zh-CN" altLang="en-US" sz="2000" b="1" spc="150" dirty="0">
              <a:solidFill>
                <a:srgbClr val="267CA0"/>
              </a:solidFill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794510" y="2086610"/>
            <a:ext cx="28149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spc="150" dirty="0">
                <a:solidFill>
                  <a:srgbClr val="267CA0"/>
                </a:solidFill>
                <a:cs typeface="+mn-ea"/>
                <a:sym typeface="+mn-lt"/>
              </a:rPr>
              <a:t>新建</a:t>
            </a:r>
            <a:r>
              <a:rPr lang="zh-CN" altLang="en-US" sz="2000" b="1" spc="150" dirty="0">
                <a:solidFill>
                  <a:srgbClr val="267CA0"/>
                </a:solidFill>
                <a:cs typeface="+mn-ea"/>
                <a:sym typeface="+mn-lt"/>
              </a:rPr>
              <a:t>用户</a:t>
            </a:r>
            <a:endParaRPr lang="zh-CN" altLang="en-US" sz="2000" b="1" spc="150" dirty="0">
              <a:solidFill>
                <a:srgbClr val="267CA0"/>
              </a:solidFill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815465" y="4965065"/>
            <a:ext cx="28149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spc="150" dirty="0">
                <a:solidFill>
                  <a:srgbClr val="267CA0"/>
                </a:solidFill>
                <a:cs typeface="+mn-ea"/>
                <a:sym typeface="+mn-lt"/>
              </a:rPr>
              <a:t>系统管理</a:t>
            </a:r>
            <a:endParaRPr lang="zh-CN" altLang="en-US" sz="2000" b="1" spc="150" dirty="0">
              <a:solidFill>
                <a:srgbClr val="267CA0"/>
              </a:solidFill>
              <a:cs typeface="+mn-ea"/>
              <a:sym typeface="+mn-lt"/>
            </a:endParaRPr>
          </a:p>
        </p:txBody>
      </p:sp>
      <p:pic>
        <p:nvPicPr>
          <p:cNvPr id="34" name="图片 33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图片 5" descr="截屏2023-01-06 17.33.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45" y="817880"/>
            <a:ext cx="8564245" cy="6007735"/>
          </a:xfrm>
          <a:prstGeom prst="rect">
            <a:avLst/>
          </a:prstGeom>
        </p:spPr>
      </p:pic>
      <p:pic>
        <p:nvPicPr>
          <p:cNvPr id="7" name="图片 6" descr="截屏2023-01-06 17.36.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480" y="1732280"/>
            <a:ext cx="7572375" cy="4696460"/>
          </a:xfrm>
          <a:prstGeom prst="rect">
            <a:avLst/>
          </a:prstGeom>
        </p:spPr>
      </p:pic>
      <p:pic>
        <p:nvPicPr>
          <p:cNvPr id="8" name="图片 7" descr="截屏2023-01-06 17.40.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990" y="1899920"/>
            <a:ext cx="7869555" cy="4421505"/>
          </a:xfrm>
          <a:prstGeom prst="rect">
            <a:avLst/>
          </a:prstGeom>
        </p:spPr>
      </p:pic>
      <p:pic>
        <p:nvPicPr>
          <p:cNvPr id="9" name="图片 8" descr="截屏2023-01-06 17.41.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510" y="1624330"/>
            <a:ext cx="6782435" cy="469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7" grpId="0" animBg="1"/>
      <p:bldP spid="55" grpId="0"/>
      <p:bldP spid="49" grpId="0"/>
      <p:bldP spid="58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730" y="0"/>
            <a:ext cx="12193729" cy="6857999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8"/>
          <p:cNvSpPr/>
          <p:nvPr/>
        </p:nvSpPr>
        <p:spPr>
          <a:xfrm>
            <a:off x="0" y="1864010"/>
            <a:ext cx="12192001" cy="2872598"/>
          </a:xfrm>
          <a:custGeom>
            <a:avLst/>
            <a:gdLst>
              <a:gd name="connsiteX0" fmla="*/ 6328385 w 12206145"/>
              <a:gd name="connsiteY0" fmla="*/ 2802373 h 2872598"/>
              <a:gd name="connsiteX1" fmla="*/ 6328385 w 12206145"/>
              <a:gd name="connsiteY1" fmla="*/ 2802374 h 2872598"/>
              <a:gd name="connsiteX2" fmla="*/ 6311996 w 12206145"/>
              <a:gd name="connsiteY2" fmla="*/ 2872598 h 2872598"/>
              <a:gd name="connsiteX3" fmla="*/ 8294482 w 12206145"/>
              <a:gd name="connsiteY3" fmla="*/ 1880115 h 2872598"/>
              <a:gd name="connsiteX4" fmla="*/ 8275032 w 12206145"/>
              <a:gd name="connsiteY4" fmla="*/ 1963448 h 2872598"/>
              <a:gd name="connsiteX5" fmla="*/ 8303911 w 12206145"/>
              <a:gd name="connsiteY5" fmla="*/ 1963448 h 2872598"/>
              <a:gd name="connsiteX6" fmla="*/ 8288104 w 12206145"/>
              <a:gd name="connsiteY6" fmla="*/ 1911701 h 2872598"/>
              <a:gd name="connsiteX7" fmla="*/ 10525583 w 12206145"/>
              <a:gd name="connsiteY7" fmla="*/ 130658 h 2872598"/>
              <a:gd name="connsiteX8" fmla="*/ 12206145 w 12206145"/>
              <a:gd name="connsiteY8" fmla="*/ 130658 h 2872598"/>
              <a:gd name="connsiteX9" fmla="*/ 12206145 w 12206145"/>
              <a:gd name="connsiteY9" fmla="*/ 2872598 h 2872598"/>
              <a:gd name="connsiteX10" fmla="*/ 6333810 w 12206145"/>
              <a:gd name="connsiteY10" fmla="*/ 2872598 h 2872598"/>
              <a:gd name="connsiteX11" fmla="*/ 6322007 w 12206145"/>
              <a:gd name="connsiteY11" fmla="*/ 2833959 h 2872598"/>
              <a:gd name="connsiteX12" fmla="*/ 6328385 w 12206145"/>
              <a:gd name="connsiteY12" fmla="*/ 2802374 h 2872598"/>
              <a:gd name="connsiteX13" fmla="*/ 6516163 w 12206145"/>
              <a:gd name="connsiteY13" fmla="*/ 1997834 h 2872598"/>
              <a:gd name="connsiteX14" fmla="*/ 6510721 w 12206145"/>
              <a:gd name="connsiteY14" fmla="*/ 2021154 h 2872598"/>
              <a:gd name="connsiteX15" fmla="*/ 6530887 w 12206145"/>
              <a:gd name="connsiteY15" fmla="*/ 1991243 h 2872598"/>
              <a:gd name="connsiteX16" fmla="*/ 6563735 w 12206145"/>
              <a:gd name="connsiteY16" fmla="*/ 1969098 h 2872598"/>
              <a:gd name="connsiteX17" fmla="*/ 6591719 w 12206145"/>
              <a:gd name="connsiteY17" fmla="*/ 1963448 h 2872598"/>
              <a:gd name="connsiteX18" fmla="*/ 8275031 w 12206145"/>
              <a:gd name="connsiteY18" fmla="*/ 1963448 h 2872598"/>
              <a:gd name="connsiteX19" fmla="*/ 8482260 w 12206145"/>
              <a:gd name="connsiteY19" fmla="*/ 1075576 h 2872598"/>
              <a:gd name="connsiteX20" fmla="*/ 8476818 w 12206145"/>
              <a:gd name="connsiteY20" fmla="*/ 1098896 h 2872598"/>
              <a:gd name="connsiteX21" fmla="*/ 8496983 w 12206145"/>
              <a:gd name="connsiteY21" fmla="*/ 1068985 h 2872598"/>
              <a:gd name="connsiteX22" fmla="*/ 8529831 w 12206145"/>
              <a:gd name="connsiteY22" fmla="*/ 1046840 h 2872598"/>
              <a:gd name="connsiteX23" fmla="*/ 8557814 w 12206145"/>
              <a:gd name="connsiteY23" fmla="*/ 1041190 h 2872598"/>
              <a:gd name="connsiteX24" fmla="*/ 10245537 w 12206145"/>
              <a:gd name="connsiteY24" fmla="*/ 1041190 h 2872598"/>
              <a:gd name="connsiteX25" fmla="*/ 10268098 w 12206145"/>
              <a:gd name="connsiteY25" fmla="*/ 1041190 h 2872598"/>
              <a:gd name="connsiteX26" fmla="*/ 10255873 w 12206145"/>
              <a:gd name="connsiteY26" fmla="*/ 1001169 h 2872598"/>
              <a:gd name="connsiteX27" fmla="*/ 10262251 w 12206145"/>
              <a:gd name="connsiteY27" fmla="*/ 969583 h 2872598"/>
              <a:gd name="connsiteX28" fmla="*/ 10245537 w 12206145"/>
              <a:gd name="connsiteY28" fmla="*/ 1041190 h 2872598"/>
              <a:gd name="connsiteX29" fmla="*/ 10444586 w 12206145"/>
              <a:gd name="connsiteY29" fmla="*/ 188364 h 2872598"/>
              <a:gd name="connsiteX30" fmla="*/ 10464752 w 12206145"/>
              <a:gd name="connsiteY30" fmla="*/ 158453 h 2872598"/>
              <a:gd name="connsiteX31" fmla="*/ 10497600 w 12206145"/>
              <a:gd name="connsiteY31" fmla="*/ 136308 h 2872598"/>
              <a:gd name="connsiteX32" fmla="*/ 0 w 12206145"/>
              <a:gd name="connsiteY32" fmla="*/ 0 h 2872598"/>
              <a:gd name="connsiteX33" fmla="*/ 22805 w 12206145"/>
              <a:gd name="connsiteY33" fmla="*/ 0 h 2872598"/>
              <a:gd name="connsiteX34" fmla="*/ 22805 w 12206145"/>
              <a:gd name="connsiteY34" fmla="*/ 2872598 h 2872598"/>
              <a:gd name="connsiteX35" fmla="*/ 0 w 12206145"/>
              <a:gd name="connsiteY35" fmla="*/ 2872598 h 287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206145" h="2872598">
                <a:moveTo>
                  <a:pt x="6328385" y="2802373"/>
                </a:moveTo>
                <a:lnTo>
                  <a:pt x="6328385" y="2802374"/>
                </a:lnTo>
                <a:lnTo>
                  <a:pt x="6311996" y="2872598"/>
                </a:lnTo>
                <a:close/>
                <a:moveTo>
                  <a:pt x="8294482" y="1880115"/>
                </a:moveTo>
                <a:lnTo>
                  <a:pt x="8275032" y="1963448"/>
                </a:lnTo>
                <a:lnTo>
                  <a:pt x="8303911" y="1963448"/>
                </a:lnTo>
                <a:lnTo>
                  <a:pt x="8288104" y="1911701"/>
                </a:lnTo>
                <a:close/>
                <a:moveTo>
                  <a:pt x="10525583" y="130658"/>
                </a:moveTo>
                <a:lnTo>
                  <a:pt x="12206145" y="130658"/>
                </a:lnTo>
                <a:lnTo>
                  <a:pt x="12206145" y="2872598"/>
                </a:lnTo>
                <a:lnTo>
                  <a:pt x="6333810" y="2872598"/>
                </a:lnTo>
                <a:lnTo>
                  <a:pt x="6322007" y="2833959"/>
                </a:lnTo>
                <a:lnTo>
                  <a:pt x="6328385" y="2802374"/>
                </a:lnTo>
                <a:lnTo>
                  <a:pt x="6516163" y="1997834"/>
                </a:lnTo>
                <a:lnTo>
                  <a:pt x="6510721" y="2021154"/>
                </a:lnTo>
                <a:lnTo>
                  <a:pt x="6530887" y="1991243"/>
                </a:lnTo>
                <a:cubicBezTo>
                  <a:pt x="6540236" y="1981894"/>
                  <a:pt x="6551371" y="1974327"/>
                  <a:pt x="6563735" y="1969098"/>
                </a:cubicBezTo>
                <a:lnTo>
                  <a:pt x="6591719" y="1963448"/>
                </a:lnTo>
                <a:lnTo>
                  <a:pt x="8275031" y="1963448"/>
                </a:lnTo>
                <a:lnTo>
                  <a:pt x="8482260" y="1075576"/>
                </a:lnTo>
                <a:lnTo>
                  <a:pt x="8476818" y="1098896"/>
                </a:lnTo>
                <a:lnTo>
                  <a:pt x="8496983" y="1068985"/>
                </a:lnTo>
                <a:cubicBezTo>
                  <a:pt x="8506333" y="1059636"/>
                  <a:pt x="8517467" y="1052069"/>
                  <a:pt x="8529831" y="1046840"/>
                </a:cubicBezTo>
                <a:lnTo>
                  <a:pt x="8557814" y="1041190"/>
                </a:lnTo>
                <a:lnTo>
                  <a:pt x="10245537" y="1041190"/>
                </a:lnTo>
                <a:lnTo>
                  <a:pt x="10268098" y="1041190"/>
                </a:lnTo>
                <a:lnTo>
                  <a:pt x="10255873" y="1001169"/>
                </a:lnTo>
                <a:lnTo>
                  <a:pt x="10262251" y="969583"/>
                </a:lnTo>
                <a:lnTo>
                  <a:pt x="10245537" y="1041190"/>
                </a:lnTo>
                <a:lnTo>
                  <a:pt x="10444586" y="188364"/>
                </a:lnTo>
                <a:lnTo>
                  <a:pt x="10464752" y="158453"/>
                </a:lnTo>
                <a:cubicBezTo>
                  <a:pt x="10474102" y="149104"/>
                  <a:pt x="10485236" y="141537"/>
                  <a:pt x="10497600" y="136308"/>
                </a:cubicBezTo>
                <a:close/>
                <a:moveTo>
                  <a:pt x="0" y="0"/>
                </a:moveTo>
                <a:lnTo>
                  <a:pt x="22805" y="0"/>
                </a:lnTo>
                <a:lnTo>
                  <a:pt x="22805" y="2872598"/>
                </a:lnTo>
                <a:lnTo>
                  <a:pt x="0" y="2872598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: 形状 15"/>
          <p:cNvSpPr/>
          <p:nvPr/>
        </p:nvSpPr>
        <p:spPr>
          <a:xfrm>
            <a:off x="0" y="1864010"/>
            <a:ext cx="12193729" cy="2875711"/>
          </a:xfrm>
          <a:custGeom>
            <a:avLst/>
            <a:gdLst>
              <a:gd name="connsiteX0" fmla="*/ 6324628 w 12204117"/>
              <a:gd name="connsiteY0" fmla="*/ 2802374 h 2875711"/>
              <a:gd name="connsiteX1" fmla="*/ 6318250 w 12204117"/>
              <a:gd name="connsiteY1" fmla="*/ 2833959 h 2875711"/>
              <a:gd name="connsiteX2" fmla="*/ 6331004 w 12204117"/>
              <a:gd name="connsiteY2" fmla="*/ 2875711 h 2875711"/>
              <a:gd name="connsiteX3" fmla="*/ 6307512 w 12204117"/>
              <a:gd name="connsiteY3" fmla="*/ 2875711 h 2875711"/>
              <a:gd name="connsiteX4" fmla="*/ 8290725 w 12204117"/>
              <a:gd name="connsiteY4" fmla="*/ 1880115 h 2875711"/>
              <a:gd name="connsiteX5" fmla="*/ 8284347 w 12204117"/>
              <a:gd name="connsiteY5" fmla="*/ 1911701 h 2875711"/>
              <a:gd name="connsiteX6" fmla="*/ 8300154 w 12204117"/>
              <a:gd name="connsiteY6" fmla="*/ 1963448 h 2875711"/>
              <a:gd name="connsiteX7" fmla="*/ 8271275 w 12204117"/>
              <a:gd name="connsiteY7" fmla="*/ 1963448 h 2875711"/>
              <a:gd name="connsiteX8" fmla="*/ 10258494 w 12204117"/>
              <a:gd name="connsiteY8" fmla="*/ 969583 h 2875711"/>
              <a:gd name="connsiteX9" fmla="*/ 10252116 w 12204117"/>
              <a:gd name="connsiteY9" fmla="*/ 1001169 h 2875711"/>
              <a:gd name="connsiteX10" fmla="*/ 10264341 w 12204117"/>
              <a:gd name="connsiteY10" fmla="*/ 1041190 h 2875711"/>
              <a:gd name="connsiteX11" fmla="*/ 10241780 w 12204117"/>
              <a:gd name="connsiteY11" fmla="*/ 1041190 h 2875711"/>
              <a:gd name="connsiteX12" fmla="*/ 0 w 12204117"/>
              <a:gd name="connsiteY12" fmla="*/ 0 h 2875711"/>
              <a:gd name="connsiteX13" fmla="*/ 20707 w 12204117"/>
              <a:gd name="connsiteY13" fmla="*/ 0 h 2875711"/>
              <a:gd name="connsiteX14" fmla="*/ 45859 w 12204117"/>
              <a:gd name="connsiteY14" fmla="*/ 0 h 2875711"/>
              <a:gd name="connsiteX15" fmla="*/ 153819 w 12204117"/>
              <a:gd name="connsiteY15" fmla="*/ 0 h 2875711"/>
              <a:gd name="connsiteX16" fmla="*/ 816007 w 12204117"/>
              <a:gd name="connsiteY16" fmla="*/ 0 h 2875711"/>
              <a:gd name="connsiteX17" fmla="*/ 2389267 w 12204117"/>
              <a:gd name="connsiteY17" fmla="*/ 0 h 2875711"/>
              <a:gd name="connsiteX18" fmla="*/ 4197377 w 12204117"/>
              <a:gd name="connsiteY18" fmla="*/ 0 h 2875711"/>
              <a:gd name="connsiteX19" fmla="*/ 12204117 w 12204117"/>
              <a:gd name="connsiteY19" fmla="*/ 0 h 2875711"/>
              <a:gd name="connsiteX20" fmla="*/ 12204117 w 12204117"/>
              <a:gd name="connsiteY20" fmla="*/ 130658 h 2875711"/>
              <a:gd name="connsiteX21" fmla="*/ 10521826 w 12204117"/>
              <a:gd name="connsiteY21" fmla="*/ 130658 h 2875711"/>
              <a:gd name="connsiteX22" fmla="*/ 10493843 w 12204117"/>
              <a:gd name="connsiteY22" fmla="*/ 136308 h 2875711"/>
              <a:gd name="connsiteX23" fmla="*/ 10460995 w 12204117"/>
              <a:gd name="connsiteY23" fmla="*/ 158453 h 2875711"/>
              <a:gd name="connsiteX24" fmla="*/ 10440829 w 12204117"/>
              <a:gd name="connsiteY24" fmla="*/ 188364 h 2875711"/>
              <a:gd name="connsiteX25" fmla="*/ 10241780 w 12204117"/>
              <a:gd name="connsiteY25" fmla="*/ 1041190 h 2875711"/>
              <a:gd name="connsiteX26" fmla="*/ 8554057 w 12204117"/>
              <a:gd name="connsiteY26" fmla="*/ 1041190 h 2875711"/>
              <a:gd name="connsiteX27" fmla="*/ 8526074 w 12204117"/>
              <a:gd name="connsiteY27" fmla="*/ 1046840 h 2875711"/>
              <a:gd name="connsiteX28" fmla="*/ 8493226 w 12204117"/>
              <a:gd name="connsiteY28" fmla="*/ 1068985 h 2875711"/>
              <a:gd name="connsiteX29" fmla="*/ 8473061 w 12204117"/>
              <a:gd name="connsiteY29" fmla="*/ 1098896 h 2875711"/>
              <a:gd name="connsiteX30" fmla="*/ 8478503 w 12204117"/>
              <a:gd name="connsiteY30" fmla="*/ 1075576 h 2875711"/>
              <a:gd name="connsiteX31" fmla="*/ 8271274 w 12204117"/>
              <a:gd name="connsiteY31" fmla="*/ 1963448 h 2875711"/>
              <a:gd name="connsiteX32" fmla="*/ 6587962 w 12204117"/>
              <a:gd name="connsiteY32" fmla="*/ 1963448 h 2875711"/>
              <a:gd name="connsiteX33" fmla="*/ 6559978 w 12204117"/>
              <a:gd name="connsiteY33" fmla="*/ 1969098 h 2875711"/>
              <a:gd name="connsiteX34" fmla="*/ 6527129 w 12204117"/>
              <a:gd name="connsiteY34" fmla="*/ 1991243 h 2875711"/>
              <a:gd name="connsiteX35" fmla="*/ 6506964 w 12204117"/>
              <a:gd name="connsiteY35" fmla="*/ 2021154 h 2875711"/>
              <a:gd name="connsiteX36" fmla="*/ 6512406 w 12204117"/>
              <a:gd name="connsiteY36" fmla="*/ 1997834 h 2875711"/>
              <a:gd name="connsiteX37" fmla="*/ 6324628 w 12204117"/>
              <a:gd name="connsiteY37" fmla="*/ 2802374 h 2875711"/>
              <a:gd name="connsiteX38" fmla="*/ 6324628 w 12204117"/>
              <a:gd name="connsiteY38" fmla="*/ 2802373 h 2875711"/>
              <a:gd name="connsiteX39" fmla="*/ 6307512 w 12204117"/>
              <a:gd name="connsiteY39" fmla="*/ 2875711 h 2875711"/>
              <a:gd name="connsiteX40" fmla="*/ 2389267 w 12204117"/>
              <a:gd name="connsiteY40" fmla="*/ 2875711 h 2875711"/>
              <a:gd name="connsiteX41" fmla="*/ 2173997 w 12204117"/>
              <a:gd name="connsiteY41" fmla="*/ 2875711 h 2875711"/>
              <a:gd name="connsiteX42" fmla="*/ 2165904 w 12204117"/>
              <a:gd name="connsiteY42" fmla="*/ 2875711 h 2875711"/>
              <a:gd name="connsiteX43" fmla="*/ 816007 w 12204117"/>
              <a:gd name="connsiteY43" fmla="*/ 2875711 h 2875711"/>
              <a:gd name="connsiteX44" fmla="*/ 153819 w 12204117"/>
              <a:gd name="connsiteY44" fmla="*/ 2875711 h 2875711"/>
              <a:gd name="connsiteX45" fmla="*/ 45859 w 12204117"/>
              <a:gd name="connsiteY45" fmla="*/ 2875711 h 2875711"/>
              <a:gd name="connsiteX46" fmla="*/ 20707 w 12204117"/>
              <a:gd name="connsiteY46" fmla="*/ 2875711 h 2875711"/>
              <a:gd name="connsiteX47" fmla="*/ 0 w 12204117"/>
              <a:gd name="connsiteY47" fmla="*/ 2875711 h 2875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204117" h="2875711">
                <a:moveTo>
                  <a:pt x="6324628" y="2802374"/>
                </a:moveTo>
                <a:lnTo>
                  <a:pt x="6318250" y="2833959"/>
                </a:lnTo>
                <a:lnTo>
                  <a:pt x="6331004" y="2875711"/>
                </a:lnTo>
                <a:lnTo>
                  <a:pt x="6307512" y="2875711"/>
                </a:lnTo>
                <a:close/>
                <a:moveTo>
                  <a:pt x="8290725" y="1880115"/>
                </a:moveTo>
                <a:lnTo>
                  <a:pt x="8284347" y="1911701"/>
                </a:lnTo>
                <a:lnTo>
                  <a:pt x="8300154" y="1963448"/>
                </a:lnTo>
                <a:lnTo>
                  <a:pt x="8271275" y="1963448"/>
                </a:lnTo>
                <a:close/>
                <a:moveTo>
                  <a:pt x="10258494" y="969583"/>
                </a:moveTo>
                <a:lnTo>
                  <a:pt x="10252116" y="1001169"/>
                </a:lnTo>
                <a:lnTo>
                  <a:pt x="10264341" y="1041190"/>
                </a:lnTo>
                <a:lnTo>
                  <a:pt x="10241780" y="1041190"/>
                </a:lnTo>
                <a:close/>
                <a:moveTo>
                  <a:pt x="0" y="0"/>
                </a:moveTo>
                <a:lnTo>
                  <a:pt x="20707" y="0"/>
                </a:lnTo>
                <a:lnTo>
                  <a:pt x="45859" y="0"/>
                </a:lnTo>
                <a:lnTo>
                  <a:pt x="153819" y="0"/>
                </a:lnTo>
                <a:lnTo>
                  <a:pt x="816007" y="0"/>
                </a:lnTo>
                <a:lnTo>
                  <a:pt x="2389267" y="0"/>
                </a:lnTo>
                <a:lnTo>
                  <a:pt x="4197377" y="0"/>
                </a:lnTo>
                <a:lnTo>
                  <a:pt x="12204117" y="0"/>
                </a:lnTo>
                <a:lnTo>
                  <a:pt x="12204117" y="130658"/>
                </a:lnTo>
                <a:lnTo>
                  <a:pt x="10521826" y="130658"/>
                </a:lnTo>
                <a:lnTo>
                  <a:pt x="10493843" y="136308"/>
                </a:lnTo>
                <a:cubicBezTo>
                  <a:pt x="10481479" y="141537"/>
                  <a:pt x="10470345" y="149104"/>
                  <a:pt x="10460995" y="158453"/>
                </a:cubicBezTo>
                <a:lnTo>
                  <a:pt x="10440829" y="188364"/>
                </a:lnTo>
                <a:lnTo>
                  <a:pt x="10241780" y="1041190"/>
                </a:lnTo>
                <a:lnTo>
                  <a:pt x="8554057" y="1041190"/>
                </a:lnTo>
                <a:lnTo>
                  <a:pt x="8526074" y="1046840"/>
                </a:lnTo>
                <a:cubicBezTo>
                  <a:pt x="8513710" y="1052069"/>
                  <a:pt x="8502576" y="1059636"/>
                  <a:pt x="8493226" y="1068985"/>
                </a:cubicBezTo>
                <a:lnTo>
                  <a:pt x="8473061" y="1098896"/>
                </a:lnTo>
                <a:lnTo>
                  <a:pt x="8478503" y="1075576"/>
                </a:lnTo>
                <a:lnTo>
                  <a:pt x="8271274" y="1963448"/>
                </a:lnTo>
                <a:lnTo>
                  <a:pt x="6587962" y="1963448"/>
                </a:lnTo>
                <a:lnTo>
                  <a:pt x="6559978" y="1969098"/>
                </a:lnTo>
                <a:cubicBezTo>
                  <a:pt x="6547614" y="1974327"/>
                  <a:pt x="6536479" y="1981894"/>
                  <a:pt x="6527129" y="1991243"/>
                </a:cubicBezTo>
                <a:lnTo>
                  <a:pt x="6506964" y="2021154"/>
                </a:lnTo>
                <a:lnTo>
                  <a:pt x="6512406" y="1997834"/>
                </a:lnTo>
                <a:lnTo>
                  <a:pt x="6324628" y="2802374"/>
                </a:lnTo>
                <a:lnTo>
                  <a:pt x="6324628" y="2802373"/>
                </a:lnTo>
                <a:lnTo>
                  <a:pt x="6307512" y="2875711"/>
                </a:lnTo>
                <a:lnTo>
                  <a:pt x="2389267" y="2875711"/>
                </a:lnTo>
                <a:lnTo>
                  <a:pt x="2173997" y="2875711"/>
                </a:lnTo>
                <a:lnTo>
                  <a:pt x="2165904" y="2875711"/>
                </a:lnTo>
                <a:lnTo>
                  <a:pt x="816007" y="2875711"/>
                </a:lnTo>
                <a:lnTo>
                  <a:pt x="153819" y="2875711"/>
                </a:lnTo>
                <a:lnTo>
                  <a:pt x="45859" y="2875711"/>
                </a:lnTo>
                <a:lnTo>
                  <a:pt x="20707" y="2875711"/>
                </a:lnTo>
                <a:lnTo>
                  <a:pt x="0" y="2875711"/>
                </a:lnTo>
                <a:close/>
              </a:path>
            </a:pathLst>
          </a:custGeom>
          <a:gradFill>
            <a:gsLst>
              <a:gs pos="0">
                <a:srgbClr val="267CA0"/>
              </a:gs>
              <a:gs pos="33000">
                <a:srgbClr val="388BA5">
                  <a:alpha val="90000"/>
                </a:srgbClr>
              </a:gs>
              <a:gs pos="66000">
                <a:srgbClr val="509FA4">
                  <a:alpha val="90000"/>
                </a:srgbClr>
              </a:gs>
              <a:gs pos="100000">
                <a:srgbClr val="5BAAA4">
                  <a:alpha val="8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任意多边形: 形状 30"/>
          <p:cNvSpPr/>
          <p:nvPr/>
        </p:nvSpPr>
        <p:spPr>
          <a:xfrm>
            <a:off x="219037" y="-215"/>
            <a:ext cx="1082592" cy="409932"/>
          </a:xfrm>
          <a:custGeom>
            <a:avLst/>
            <a:gdLst>
              <a:gd name="connsiteX0" fmla="*/ 124918 w 1413447"/>
              <a:gd name="connsiteY0" fmla="*/ 0 h 535213"/>
              <a:gd name="connsiteX1" fmla="*/ 1413447 w 1413447"/>
              <a:gd name="connsiteY1" fmla="*/ 0 h 535213"/>
              <a:gd name="connsiteX2" fmla="*/ 1293066 w 1413447"/>
              <a:gd name="connsiteY2" fmla="*/ 515770 h 535213"/>
              <a:gd name="connsiteX3" fmla="*/ 1296954 w 1413447"/>
              <a:gd name="connsiteY3" fmla="*/ 499111 h 535213"/>
              <a:gd name="connsiteX4" fmla="*/ 1284655 w 1413447"/>
              <a:gd name="connsiteY4" fmla="*/ 517355 h 535213"/>
              <a:gd name="connsiteX5" fmla="*/ 1263549 w 1413447"/>
              <a:gd name="connsiteY5" fmla="*/ 531584 h 535213"/>
              <a:gd name="connsiteX6" fmla="*/ 1245575 w 1413447"/>
              <a:gd name="connsiteY6" fmla="*/ 535213 h 535213"/>
              <a:gd name="connsiteX7" fmla="*/ 74294 w 1413447"/>
              <a:gd name="connsiteY7" fmla="*/ 535213 h 535213"/>
              <a:gd name="connsiteX8" fmla="*/ 56319 w 1413447"/>
              <a:gd name="connsiteY8" fmla="*/ 531584 h 535213"/>
              <a:gd name="connsiteX9" fmla="*/ 15766 w 1413447"/>
              <a:gd name="connsiteY9" fmla="*/ 470404 h 535213"/>
              <a:gd name="connsiteX10" fmla="*/ 19864 w 1413447"/>
              <a:gd name="connsiteY10" fmla="*/ 450109 h 535213"/>
              <a:gd name="connsiteX11" fmla="*/ 0 w 1413447"/>
              <a:gd name="connsiteY11" fmla="*/ 535213 h 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3447" h="535213">
                <a:moveTo>
                  <a:pt x="124918" y="0"/>
                </a:moveTo>
                <a:lnTo>
                  <a:pt x="1413447" y="0"/>
                </a:lnTo>
                <a:lnTo>
                  <a:pt x="1293066" y="515770"/>
                </a:lnTo>
                <a:lnTo>
                  <a:pt x="1296954" y="499111"/>
                </a:lnTo>
                <a:lnTo>
                  <a:pt x="1284655" y="517355"/>
                </a:lnTo>
                <a:cubicBezTo>
                  <a:pt x="1278647" y="523362"/>
                  <a:pt x="1271493" y="528224"/>
                  <a:pt x="1263549" y="531584"/>
                </a:cubicBezTo>
                <a:lnTo>
                  <a:pt x="1245575" y="535213"/>
                </a:lnTo>
                <a:lnTo>
                  <a:pt x="74294" y="535213"/>
                </a:lnTo>
                <a:lnTo>
                  <a:pt x="56319" y="531584"/>
                </a:lnTo>
                <a:cubicBezTo>
                  <a:pt x="32488" y="521505"/>
                  <a:pt x="15766" y="497907"/>
                  <a:pt x="15766" y="470404"/>
                </a:cubicBezTo>
                <a:lnTo>
                  <a:pt x="19864" y="450109"/>
                </a:lnTo>
                <a:lnTo>
                  <a:pt x="0" y="535213"/>
                </a:lnTo>
                <a:close/>
              </a:path>
            </a:pathLst>
          </a:custGeom>
          <a:solidFill>
            <a:srgbClr val="267C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8960318" y="5301154"/>
            <a:ext cx="233642" cy="247344"/>
            <a:chOff x="8301038" y="1427692"/>
            <a:chExt cx="5954713" cy="6303963"/>
          </a:xfrm>
          <a:effectLst>
            <a:outerShdw blurRad="38100" dist="254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51" name="Freeform 5"/>
            <p:cNvSpPr>
              <a:spLocks noEditPoints="1"/>
            </p:cNvSpPr>
            <p:nvPr/>
          </p:nvSpPr>
          <p:spPr bwMode="auto">
            <a:xfrm>
              <a:off x="9710738" y="1427692"/>
              <a:ext cx="3184525" cy="5089525"/>
            </a:xfrm>
            <a:custGeom>
              <a:avLst/>
              <a:gdLst>
                <a:gd name="T0" fmla="*/ 1540 w 1647"/>
                <a:gd name="T1" fmla="*/ 541 h 2646"/>
                <a:gd name="T2" fmla="*/ 1622 w 1647"/>
                <a:gd name="T3" fmla="*/ 475 h 2646"/>
                <a:gd name="T4" fmla="*/ 1622 w 1647"/>
                <a:gd name="T5" fmla="*/ 66 h 2646"/>
                <a:gd name="T6" fmla="*/ 1540 w 1647"/>
                <a:gd name="T7" fmla="*/ 0 h 2646"/>
                <a:gd name="T8" fmla="*/ 1458 w 1647"/>
                <a:gd name="T9" fmla="*/ 66 h 2646"/>
                <a:gd name="T10" fmla="*/ 1458 w 1647"/>
                <a:gd name="T11" fmla="*/ 475 h 2646"/>
                <a:gd name="T12" fmla="*/ 1540 w 1647"/>
                <a:gd name="T13" fmla="*/ 541 h 2646"/>
                <a:gd name="T14" fmla="*/ 82 w 1647"/>
                <a:gd name="T15" fmla="*/ 541 h 2646"/>
                <a:gd name="T16" fmla="*/ 164 w 1647"/>
                <a:gd name="T17" fmla="*/ 475 h 2646"/>
                <a:gd name="T18" fmla="*/ 164 w 1647"/>
                <a:gd name="T19" fmla="*/ 66 h 2646"/>
                <a:gd name="T20" fmla="*/ 82 w 1647"/>
                <a:gd name="T21" fmla="*/ 0 h 2646"/>
                <a:gd name="T22" fmla="*/ 0 w 1647"/>
                <a:gd name="T23" fmla="*/ 66 h 2646"/>
                <a:gd name="T24" fmla="*/ 0 w 1647"/>
                <a:gd name="T25" fmla="*/ 475 h 2646"/>
                <a:gd name="T26" fmla="*/ 82 w 1647"/>
                <a:gd name="T27" fmla="*/ 541 h 2646"/>
                <a:gd name="T28" fmla="*/ 598 w 1647"/>
                <a:gd name="T29" fmla="*/ 2597 h 2646"/>
                <a:gd name="T30" fmla="*/ 762 w 1647"/>
                <a:gd name="T31" fmla="*/ 2597 h 2646"/>
                <a:gd name="T32" fmla="*/ 1606 w 1647"/>
                <a:gd name="T33" fmla="*/ 1630 h 2646"/>
                <a:gd name="T34" fmla="*/ 1606 w 1647"/>
                <a:gd name="T35" fmla="*/ 1442 h 2646"/>
                <a:gd name="T36" fmla="*/ 1442 w 1647"/>
                <a:gd name="T37" fmla="*/ 1442 h 2646"/>
                <a:gd name="T38" fmla="*/ 680 w 1647"/>
                <a:gd name="T39" fmla="*/ 2310 h 2646"/>
                <a:gd name="T40" fmla="*/ 287 w 1647"/>
                <a:gd name="T41" fmla="*/ 1860 h 2646"/>
                <a:gd name="T42" fmla="*/ 123 w 1647"/>
                <a:gd name="T43" fmla="*/ 1860 h 2646"/>
                <a:gd name="T44" fmla="*/ 123 w 1647"/>
                <a:gd name="T45" fmla="*/ 2048 h 2646"/>
                <a:gd name="T46" fmla="*/ 598 w 1647"/>
                <a:gd name="T47" fmla="*/ 2597 h 2646"/>
                <a:gd name="T48" fmla="*/ 598 w 1647"/>
                <a:gd name="T49" fmla="*/ 2597 h 2646"/>
                <a:gd name="T50" fmla="*/ 598 w 1647"/>
                <a:gd name="T51" fmla="*/ 2597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47" h="2646">
                  <a:moveTo>
                    <a:pt x="1540" y="541"/>
                  </a:moveTo>
                  <a:cubicBezTo>
                    <a:pt x="1589" y="541"/>
                    <a:pt x="1622" y="508"/>
                    <a:pt x="1622" y="475"/>
                  </a:cubicBezTo>
                  <a:cubicBezTo>
                    <a:pt x="1622" y="66"/>
                    <a:pt x="1622" y="66"/>
                    <a:pt x="1622" y="66"/>
                  </a:cubicBezTo>
                  <a:cubicBezTo>
                    <a:pt x="1622" y="33"/>
                    <a:pt x="1581" y="0"/>
                    <a:pt x="1540" y="0"/>
                  </a:cubicBezTo>
                  <a:cubicBezTo>
                    <a:pt x="1499" y="0"/>
                    <a:pt x="1458" y="33"/>
                    <a:pt x="1458" y="66"/>
                  </a:cubicBezTo>
                  <a:cubicBezTo>
                    <a:pt x="1458" y="475"/>
                    <a:pt x="1458" y="475"/>
                    <a:pt x="1458" y="475"/>
                  </a:cubicBezTo>
                  <a:cubicBezTo>
                    <a:pt x="1458" y="508"/>
                    <a:pt x="1491" y="541"/>
                    <a:pt x="1540" y="541"/>
                  </a:cubicBezTo>
                  <a:close/>
                  <a:moveTo>
                    <a:pt x="82" y="541"/>
                  </a:moveTo>
                  <a:cubicBezTo>
                    <a:pt x="131" y="541"/>
                    <a:pt x="164" y="508"/>
                    <a:pt x="164" y="475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4" y="33"/>
                    <a:pt x="123" y="0"/>
                    <a:pt x="82" y="0"/>
                  </a:cubicBezTo>
                  <a:cubicBezTo>
                    <a:pt x="41" y="0"/>
                    <a:pt x="0" y="33"/>
                    <a:pt x="0" y="66"/>
                  </a:cubicBezTo>
                  <a:cubicBezTo>
                    <a:pt x="0" y="475"/>
                    <a:pt x="0" y="475"/>
                    <a:pt x="0" y="475"/>
                  </a:cubicBezTo>
                  <a:cubicBezTo>
                    <a:pt x="0" y="508"/>
                    <a:pt x="33" y="541"/>
                    <a:pt x="82" y="541"/>
                  </a:cubicBezTo>
                  <a:close/>
                  <a:moveTo>
                    <a:pt x="598" y="2597"/>
                  </a:moveTo>
                  <a:cubicBezTo>
                    <a:pt x="639" y="2646"/>
                    <a:pt x="713" y="2646"/>
                    <a:pt x="762" y="2597"/>
                  </a:cubicBezTo>
                  <a:cubicBezTo>
                    <a:pt x="1606" y="1630"/>
                    <a:pt x="1606" y="1630"/>
                    <a:pt x="1606" y="1630"/>
                  </a:cubicBezTo>
                  <a:cubicBezTo>
                    <a:pt x="1647" y="1581"/>
                    <a:pt x="1647" y="1499"/>
                    <a:pt x="1606" y="1442"/>
                  </a:cubicBezTo>
                  <a:cubicBezTo>
                    <a:pt x="1565" y="1393"/>
                    <a:pt x="1491" y="1393"/>
                    <a:pt x="1442" y="1442"/>
                  </a:cubicBezTo>
                  <a:cubicBezTo>
                    <a:pt x="680" y="2310"/>
                    <a:pt x="680" y="2310"/>
                    <a:pt x="680" y="2310"/>
                  </a:cubicBezTo>
                  <a:cubicBezTo>
                    <a:pt x="287" y="1860"/>
                    <a:pt x="287" y="1860"/>
                    <a:pt x="287" y="1860"/>
                  </a:cubicBezTo>
                  <a:cubicBezTo>
                    <a:pt x="238" y="1810"/>
                    <a:pt x="172" y="1810"/>
                    <a:pt x="123" y="1860"/>
                  </a:cubicBezTo>
                  <a:cubicBezTo>
                    <a:pt x="82" y="1909"/>
                    <a:pt x="82" y="1991"/>
                    <a:pt x="123" y="2048"/>
                  </a:cubicBezTo>
                  <a:lnTo>
                    <a:pt x="598" y="2597"/>
                  </a:lnTo>
                  <a:close/>
                  <a:moveTo>
                    <a:pt x="598" y="2597"/>
                  </a:moveTo>
                  <a:cubicBezTo>
                    <a:pt x="598" y="2597"/>
                    <a:pt x="598" y="2597"/>
                    <a:pt x="598" y="2597"/>
                  </a:cubicBezTo>
                </a:path>
              </a:pathLst>
            </a:custGeom>
            <a:gradFill>
              <a:gsLst>
                <a:gs pos="0">
                  <a:srgbClr val="267CA0"/>
                </a:gs>
                <a:gs pos="33000">
                  <a:srgbClr val="388BA5">
                    <a:alpha val="90000"/>
                  </a:srgbClr>
                </a:gs>
                <a:gs pos="66000">
                  <a:srgbClr val="509FA4">
                    <a:alpha val="90000"/>
                  </a:srgbClr>
                </a:gs>
                <a:gs pos="100000">
                  <a:srgbClr val="5BAAA4">
                    <a:alpha val="85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6"/>
            <p:cNvSpPr>
              <a:spLocks noEditPoints="1"/>
            </p:cNvSpPr>
            <p:nvPr/>
          </p:nvSpPr>
          <p:spPr bwMode="auto">
            <a:xfrm>
              <a:off x="8301038" y="1853142"/>
              <a:ext cx="5954713" cy="5878513"/>
            </a:xfrm>
            <a:custGeom>
              <a:avLst/>
              <a:gdLst>
                <a:gd name="T0" fmla="*/ 2736 w 3080"/>
                <a:gd name="T1" fmla="*/ 0 h 3056"/>
                <a:gd name="T2" fmla="*/ 2449 w 3080"/>
                <a:gd name="T3" fmla="*/ 0 h 3056"/>
                <a:gd name="T4" fmla="*/ 2449 w 3080"/>
                <a:gd name="T5" fmla="*/ 230 h 3056"/>
                <a:gd name="T6" fmla="*/ 2269 w 3080"/>
                <a:gd name="T7" fmla="*/ 385 h 3056"/>
                <a:gd name="T8" fmla="*/ 2089 w 3080"/>
                <a:gd name="T9" fmla="*/ 230 h 3056"/>
                <a:gd name="T10" fmla="*/ 2089 w 3080"/>
                <a:gd name="T11" fmla="*/ 0 h 3056"/>
                <a:gd name="T12" fmla="*/ 991 w 3080"/>
                <a:gd name="T13" fmla="*/ 0 h 3056"/>
                <a:gd name="T14" fmla="*/ 991 w 3080"/>
                <a:gd name="T15" fmla="*/ 230 h 3056"/>
                <a:gd name="T16" fmla="*/ 811 w 3080"/>
                <a:gd name="T17" fmla="*/ 385 h 3056"/>
                <a:gd name="T18" fmla="*/ 631 w 3080"/>
                <a:gd name="T19" fmla="*/ 221 h 3056"/>
                <a:gd name="T20" fmla="*/ 631 w 3080"/>
                <a:gd name="T21" fmla="*/ 0 h 3056"/>
                <a:gd name="T22" fmla="*/ 344 w 3080"/>
                <a:gd name="T23" fmla="*/ 0 h 3056"/>
                <a:gd name="T24" fmla="*/ 0 w 3080"/>
                <a:gd name="T25" fmla="*/ 303 h 3056"/>
                <a:gd name="T26" fmla="*/ 0 w 3080"/>
                <a:gd name="T27" fmla="*/ 2753 h 3056"/>
                <a:gd name="T28" fmla="*/ 344 w 3080"/>
                <a:gd name="T29" fmla="*/ 3056 h 3056"/>
                <a:gd name="T30" fmla="*/ 2736 w 3080"/>
                <a:gd name="T31" fmla="*/ 3056 h 3056"/>
                <a:gd name="T32" fmla="*/ 3080 w 3080"/>
                <a:gd name="T33" fmla="*/ 2753 h 3056"/>
                <a:gd name="T34" fmla="*/ 3080 w 3080"/>
                <a:gd name="T35" fmla="*/ 303 h 3056"/>
                <a:gd name="T36" fmla="*/ 2736 w 3080"/>
                <a:gd name="T37" fmla="*/ 0 h 3056"/>
                <a:gd name="T38" fmla="*/ 2859 w 3080"/>
                <a:gd name="T39" fmla="*/ 2704 h 3056"/>
                <a:gd name="T40" fmla="*/ 2736 w 3080"/>
                <a:gd name="T41" fmla="*/ 2802 h 3056"/>
                <a:gd name="T42" fmla="*/ 344 w 3080"/>
                <a:gd name="T43" fmla="*/ 2802 h 3056"/>
                <a:gd name="T44" fmla="*/ 221 w 3080"/>
                <a:gd name="T45" fmla="*/ 2704 h 3056"/>
                <a:gd name="T46" fmla="*/ 221 w 3080"/>
                <a:gd name="T47" fmla="*/ 860 h 3056"/>
                <a:gd name="T48" fmla="*/ 2851 w 3080"/>
                <a:gd name="T49" fmla="*/ 860 h 3056"/>
                <a:gd name="T50" fmla="*/ 2859 w 3080"/>
                <a:gd name="T51" fmla="*/ 2704 h 3056"/>
                <a:gd name="T52" fmla="*/ 2859 w 3080"/>
                <a:gd name="T53" fmla="*/ 2704 h 3056"/>
                <a:gd name="T54" fmla="*/ 2859 w 3080"/>
                <a:gd name="T55" fmla="*/ 2704 h 3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0" h="3056">
                  <a:moveTo>
                    <a:pt x="2736" y="0"/>
                  </a:moveTo>
                  <a:cubicBezTo>
                    <a:pt x="2449" y="0"/>
                    <a:pt x="2449" y="0"/>
                    <a:pt x="2449" y="0"/>
                  </a:cubicBezTo>
                  <a:cubicBezTo>
                    <a:pt x="2449" y="230"/>
                    <a:pt x="2449" y="230"/>
                    <a:pt x="2449" y="230"/>
                  </a:cubicBezTo>
                  <a:cubicBezTo>
                    <a:pt x="2449" y="320"/>
                    <a:pt x="2367" y="385"/>
                    <a:pt x="2269" y="385"/>
                  </a:cubicBezTo>
                  <a:cubicBezTo>
                    <a:pt x="2171" y="385"/>
                    <a:pt x="2089" y="311"/>
                    <a:pt x="2089" y="230"/>
                  </a:cubicBezTo>
                  <a:cubicBezTo>
                    <a:pt x="2089" y="0"/>
                    <a:pt x="2089" y="0"/>
                    <a:pt x="2089" y="0"/>
                  </a:cubicBezTo>
                  <a:cubicBezTo>
                    <a:pt x="991" y="0"/>
                    <a:pt x="991" y="0"/>
                    <a:pt x="991" y="0"/>
                  </a:cubicBezTo>
                  <a:cubicBezTo>
                    <a:pt x="991" y="230"/>
                    <a:pt x="991" y="230"/>
                    <a:pt x="991" y="230"/>
                  </a:cubicBezTo>
                  <a:cubicBezTo>
                    <a:pt x="991" y="320"/>
                    <a:pt x="909" y="385"/>
                    <a:pt x="811" y="385"/>
                  </a:cubicBezTo>
                  <a:cubicBezTo>
                    <a:pt x="713" y="385"/>
                    <a:pt x="631" y="311"/>
                    <a:pt x="631" y="221"/>
                  </a:cubicBezTo>
                  <a:cubicBezTo>
                    <a:pt x="631" y="0"/>
                    <a:pt x="631" y="0"/>
                    <a:pt x="631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156" y="0"/>
                    <a:pt x="0" y="139"/>
                    <a:pt x="0" y="303"/>
                  </a:cubicBezTo>
                  <a:cubicBezTo>
                    <a:pt x="0" y="2753"/>
                    <a:pt x="0" y="2753"/>
                    <a:pt x="0" y="2753"/>
                  </a:cubicBezTo>
                  <a:cubicBezTo>
                    <a:pt x="0" y="2917"/>
                    <a:pt x="156" y="3056"/>
                    <a:pt x="344" y="3056"/>
                  </a:cubicBezTo>
                  <a:cubicBezTo>
                    <a:pt x="2736" y="3056"/>
                    <a:pt x="2736" y="3056"/>
                    <a:pt x="2736" y="3056"/>
                  </a:cubicBezTo>
                  <a:cubicBezTo>
                    <a:pt x="2925" y="3056"/>
                    <a:pt x="3080" y="2917"/>
                    <a:pt x="3080" y="2753"/>
                  </a:cubicBezTo>
                  <a:cubicBezTo>
                    <a:pt x="3080" y="303"/>
                    <a:pt x="3080" y="303"/>
                    <a:pt x="3080" y="303"/>
                  </a:cubicBezTo>
                  <a:cubicBezTo>
                    <a:pt x="3080" y="131"/>
                    <a:pt x="2925" y="0"/>
                    <a:pt x="2736" y="0"/>
                  </a:cubicBezTo>
                  <a:close/>
                  <a:moveTo>
                    <a:pt x="2859" y="2704"/>
                  </a:moveTo>
                  <a:cubicBezTo>
                    <a:pt x="2859" y="2761"/>
                    <a:pt x="2802" y="2802"/>
                    <a:pt x="2736" y="2802"/>
                  </a:cubicBezTo>
                  <a:cubicBezTo>
                    <a:pt x="344" y="2802"/>
                    <a:pt x="344" y="2802"/>
                    <a:pt x="344" y="2802"/>
                  </a:cubicBezTo>
                  <a:cubicBezTo>
                    <a:pt x="279" y="2802"/>
                    <a:pt x="221" y="2761"/>
                    <a:pt x="221" y="2704"/>
                  </a:cubicBezTo>
                  <a:cubicBezTo>
                    <a:pt x="221" y="860"/>
                    <a:pt x="221" y="860"/>
                    <a:pt x="221" y="860"/>
                  </a:cubicBezTo>
                  <a:cubicBezTo>
                    <a:pt x="2851" y="860"/>
                    <a:pt x="2851" y="860"/>
                    <a:pt x="2851" y="860"/>
                  </a:cubicBezTo>
                  <a:lnTo>
                    <a:pt x="2859" y="2704"/>
                  </a:lnTo>
                  <a:close/>
                  <a:moveTo>
                    <a:pt x="2859" y="2704"/>
                  </a:moveTo>
                  <a:cubicBezTo>
                    <a:pt x="2859" y="2704"/>
                    <a:pt x="2859" y="2704"/>
                    <a:pt x="2859" y="2704"/>
                  </a:cubicBezTo>
                </a:path>
              </a:pathLst>
            </a:custGeom>
            <a:gradFill>
              <a:gsLst>
                <a:gs pos="0">
                  <a:srgbClr val="267CA0"/>
                </a:gs>
                <a:gs pos="33000">
                  <a:srgbClr val="388BA5">
                    <a:alpha val="90000"/>
                  </a:srgbClr>
                </a:gs>
                <a:gs pos="66000">
                  <a:srgbClr val="509FA4">
                    <a:alpha val="90000"/>
                  </a:srgbClr>
                </a:gs>
                <a:gs pos="100000">
                  <a:srgbClr val="5BAAA4">
                    <a:alpha val="85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9640933" y="5241489"/>
            <a:ext cx="212821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200">
                <a:gradFill>
                  <a:gsLst>
                    <a:gs pos="0">
                      <a:srgbClr val="00A94E"/>
                    </a:gs>
                    <a:gs pos="33000">
                      <a:srgbClr val="00B451"/>
                    </a:gs>
                    <a:gs pos="66000">
                      <a:srgbClr val="00BC55"/>
                    </a:gs>
                    <a:gs pos="100000">
                      <a:srgbClr val="00C459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00" dirty="0">
                <a:solidFill>
                  <a:srgbClr val="267CA0"/>
                </a:solidFill>
                <a:effectLst>
                  <a:outerShdw blurRad="38100" dist="25400" dir="2700000" algn="tl" rotWithShape="0">
                    <a:prstClr val="black">
                      <a:alpha val="10000"/>
                    </a:prstClr>
                  </a:outerShdw>
                </a:effectLst>
                <a:cs typeface="+mn-ea"/>
                <a:sym typeface="+mn-lt"/>
              </a:rPr>
              <a:t>2023-02-07</a:t>
            </a:r>
            <a:endParaRPr lang="zh-CN" altLang="en-US" sz="1800" dirty="0">
              <a:solidFill>
                <a:srgbClr val="267CA0"/>
              </a:solidFill>
              <a:effectLst>
                <a:outerShdw blurRad="38100" dist="25400" dir="2700000" algn="tl" rotWithShape="0">
                  <a:prstClr val="black">
                    <a:alpha val="1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8813383" y="5156139"/>
            <a:ext cx="526138" cy="526138"/>
          </a:xfrm>
          <a:prstGeom prst="ellipse">
            <a:avLst/>
          </a:prstGeom>
          <a:noFill/>
          <a:ln w="6350">
            <a:solidFill>
              <a:srgbClr val="267CA0"/>
            </a:solidFill>
          </a:ln>
          <a:effectLst>
            <a:outerShdw blurRad="38100" dist="25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9541035" y="5283884"/>
            <a:ext cx="0" cy="288000"/>
          </a:xfrm>
          <a:prstGeom prst="line">
            <a:avLst/>
          </a:prstGeom>
          <a:noFill/>
          <a:ln w="6350">
            <a:solidFill>
              <a:srgbClr val="267CA0"/>
            </a:solidFill>
          </a:ln>
          <a:effectLst>
            <a:outerShdw blurRad="38100" dist="25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文本框 55"/>
          <p:cNvSpPr txBox="1"/>
          <p:nvPr/>
        </p:nvSpPr>
        <p:spPr>
          <a:xfrm>
            <a:off x="7127533" y="5241489"/>
            <a:ext cx="138443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200" spc="200">
                <a:solidFill>
                  <a:srgbClr val="009E41"/>
                </a:solidFill>
                <a:effectLst>
                  <a:outerShdw blurRad="38100" dist="25400" dir="2700000" algn="tl" rotWithShape="0">
                    <a:prstClr val="black">
                      <a:alpha val="1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dirty="0">
                <a:solidFill>
                  <a:srgbClr val="267CA0"/>
                </a:solidFill>
                <a:latin typeface="+mn-lt"/>
                <a:ea typeface="+mn-ea"/>
                <a:cs typeface="+mn-ea"/>
                <a:sym typeface="+mn-lt"/>
              </a:rPr>
              <a:t>飞致云</a:t>
            </a:r>
            <a:endParaRPr lang="zh-CN" altLang="en-US" sz="1800" dirty="0">
              <a:solidFill>
                <a:srgbClr val="267CA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299982" y="5156139"/>
            <a:ext cx="526138" cy="526138"/>
          </a:xfrm>
          <a:prstGeom prst="ellipse">
            <a:avLst/>
          </a:prstGeom>
          <a:noFill/>
          <a:ln w="6350">
            <a:solidFill>
              <a:srgbClr val="267CA0"/>
            </a:solidFill>
          </a:ln>
          <a:effectLst>
            <a:outerShdw blurRad="38100" dist="25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Freeform 5"/>
          <p:cNvSpPr>
            <a:spLocks noEditPoints="1"/>
          </p:cNvSpPr>
          <p:nvPr/>
        </p:nvSpPr>
        <p:spPr bwMode="auto">
          <a:xfrm>
            <a:off x="6477290" y="5270697"/>
            <a:ext cx="171522" cy="288878"/>
          </a:xfrm>
          <a:custGeom>
            <a:avLst/>
            <a:gdLst>
              <a:gd name="T0" fmla="*/ 1392 w 1559"/>
              <a:gd name="T1" fmla="*/ 1475 h 2640"/>
              <a:gd name="T2" fmla="*/ 167 w 1559"/>
              <a:gd name="T3" fmla="*/ 1475 h 2640"/>
              <a:gd name="T4" fmla="*/ 22 w 1559"/>
              <a:gd name="T5" fmla="*/ 1341 h 2640"/>
              <a:gd name="T6" fmla="*/ 3 w 1559"/>
              <a:gd name="T7" fmla="*/ 1117 h 2640"/>
              <a:gd name="T8" fmla="*/ 76 w 1559"/>
              <a:gd name="T9" fmla="*/ 1038 h 2640"/>
              <a:gd name="T10" fmla="*/ 1483 w 1559"/>
              <a:gd name="T11" fmla="*/ 1038 h 2640"/>
              <a:gd name="T12" fmla="*/ 1556 w 1559"/>
              <a:gd name="T13" fmla="*/ 1117 h 2640"/>
              <a:gd name="T14" fmla="*/ 1537 w 1559"/>
              <a:gd name="T15" fmla="*/ 1341 h 2640"/>
              <a:gd name="T16" fmla="*/ 1392 w 1559"/>
              <a:gd name="T17" fmla="*/ 1475 h 2640"/>
              <a:gd name="T18" fmla="*/ 1380 w 1559"/>
              <a:gd name="T19" fmla="*/ 1548 h 2640"/>
              <a:gd name="T20" fmla="*/ 179 w 1559"/>
              <a:gd name="T21" fmla="*/ 1548 h 2640"/>
              <a:gd name="T22" fmla="*/ 324 w 1559"/>
              <a:gd name="T23" fmla="*/ 2640 h 2640"/>
              <a:gd name="T24" fmla="*/ 1235 w 1559"/>
              <a:gd name="T25" fmla="*/ 2640 h 2640"/>
              <a:gd name="T26" fmla="*/ 1380 w 1559"/>
              <a:gd name="T27" fmla="*/ 1548 h 2640"/>
              <a:gd name="T28" fmla="*/ 786 w 1559"/>
              <a:gd name="T29" fmla="*/ 491 h 2640"/>
              <a:gd name="T30" fmla="*/ 1031 w 1559"/>
              <a:gd name="T31" fmla="*/ 246 h 2640"/>
              <a:gd name="T32" fmla="*/ 786 w 1559"/>
              <a:gd name="T33" fmla="*/ 0 h 2640"/>
              <a:gd name="T34" fmla="*/ 540 w 1559"/>
              <a:gd name="T35" fmla="*/ 246 h 2640"/>
              <a:gd name="T36" fmla="*/ 786 w 1559"/>
              <a:gd name="T37" fmla="*/ 491 h 2640"/>
              <a:gd name="T38" fmla="*/ 1344 w 1559"/>
              <a:gd name="T39" fmla="*/ 965 h 2640"/>
              <a:gd name="T40" fmla="*/ 1290 w 1559"/>
              <a:gd name="T41" fmla="*/ 725 h 2640"/>
              <a:gd name="T42" fmla="*/ 1165 w 1559"/>
              <a:gd name="T43" fmla="*/ 609 h 2640"/>
              <a:gd name="T44" fmla="*/ 946 w 1559"/>
              <a:gd name="T45" fmla="*/ 576 h 2640"/>
              <a:gd name="T46" fmla="*/ 838 w 1559"/>
              <a:gd name="T47" fmla="*/ 825 h 2640"/>
              <a:gd name="T48" fmla="*/ 824 w 1559"/>
              <a:gd name="T49" fmla="*/ 702 h 2640"/>
              <a:gd name="T50" fmla="*/ 817 w 1559"/>
              <a:gd name="T51" fmla="*/ 696 h 2640"/>
              <a:gd name="T52" fmla="*/ 755 w 1559"/>
              <a:gd name="T53" fmla="*/ 696 h 2640"/>
              <a:gd name="T54" fmla="*/ 747 w 1559"/>
              <a:gd name="T55" fmla="*/ 702 h 2640"/>
              <a:gd name="T56" fmla="*/ 735 w 1559"/>
              <a:gd name="T57" fmla="*/ 828 h 2640"/>
              <a:gd name="T58" fmla="*/ 625 w 1559"/>
              <a:gd name="T59" fmla="*/ 577 h 2640"/>
              <a:gd name="T60" fmla="*/ 407 w 1559"/>
              <a:gd name="T61" fmla="*/ 609 h 2640"/>
              <a:gd name="T62" fmla="*/ 281 w 1559"/>
              <a:gd name="T63" fmla="*/ 725 h 2640"/>
              <a:gd name="T64" fmla="*/ 228 w 1559"/>
              <a:gd name="T65" fmla="*/ 965 h 2640"/>
              <a:gd name="T66" fmla="*/ 1344 w 1559"/>
              <a:gd name="T67" fmla="*/ 965 h 2640"/>
              <a:gd name="T68" fmla="*/ 710 w 1559"/>
              <a:gd name="T69" fmla="*/ 586 h 2640"/>
              <a:gd name="T70" fmla="*/ 740 w 1559"/>
              <a:gd name="T71" fmla="*/ 650 h 2640"/>
              <a:gd name="T72" fmla="*/ 786 w 1559"/>
              <a:gd name="T73" fmla="*/ 661 h 2640"/>
              <a:gd name="T74" fmla="*/ 831 w 1559"/>
              <a:gd name="T75" fmla="*/ 650 h 2640"/>
              <a:gd name="T76" fmla="*/ 861 w 1559"/>
              <a:gd name="T77" fmla="*/ 586 h 2640"/>
              <a:gd name="T78" fmla="*/ 786 w 1559"/>
              <a:gd name="T79" fmla="*/ 556 h 2640"/>
              <a:gd name="T80" fmla="*/ 710 w 1559"/>
              <a:gd name="T81" fmla="*/ 586 h 2640"/>
              <a:gd name="T82" fmla="*/ 710 w 1559"/>
              <a:gd name="T83" fmla="*/ 586 h 2640"/>
              <a:gd name="T84" fmla="*/ 710 w 1559"/>
              <a:gd name="T85" fmla="*/ 586 h 2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59" h="2640">
                <a:moveTo>
                  <a:pt x="1392" y="1475"/>
                </a:moveTo>
                <a:cubicBezTo>
                  <a:pt x="167" y="1475"/>
                  <a:pt x="167" y="1475"/>
                  <a:pt x="167" y="1475"/>
                </a:cubicBezTo>
                <a:cubicBezTo>
                  <a:pt x="91" y="1475"/>
                  <a:pt x="28" y="1417"/>
                  <a:pt x="22" y="1341"/>
                </a:cubicBezTo>
                <a:cubicBezTo>
                  <a:pt x="3" y="1117"/>
                  <a:pt x="3" y="1117"/>
                  <a:pt x="3" y="1117"/>
                </a:cubicBezTo>
                <a:cubicBezTo>
                  <a:pt x="0" y="1074"/>
                  <a:pt x="33" y="1038"/>
                  <a:pt x="76" y="1038"/>
                </a:cubicBezTo>
                <a:cubicBezTo>
                  <a:pt x="1483" y="1038"/>
                  <a:pt x="1483" y="1038"/>
                  <a:pt x="1483" y="1038"/>
                </a:cubicBezTo>
                <a:cubicBezTo>
                  <a:pt x="1526" y="1038"/>
                  <a:pt x="1559" y="1074"/>
                  <a:pt x="1556" y="1117"/>
                </a:cubicBezTo>
                <a:cubicBezTo>
                  <a:pt x="1537" y="1341"/>
                  <a:pt x="1537" y="1341"/>
                  <a:pt x="1537" y="1341"/>
                </a:cubicBezTo>
                <a:cubicBezTo>
                  <a:pt x="1531" y="1417"/>
                  <a:pt x="1468" y="1475"/>
                  <a:pt x="1392" y="1475"/>
                </a:cubicBezTo>
                <a:close/>
                <a:moveTo>
                  <a:pt x="1380" y="1548"/>
                </a:moveTo>
                <a:cubicBezTo>
                  <a:pt x="179" y="1548"/>
                  <a:pt x="179" y="1548"/>
                  <a:pt x="179" y="1548"/>
                </a:cubicBezTo>
                <a:cubicBezTo>
                  <a:pt x="324" y="2640"/>
                  <a:pt x="324" y="2640"/>
                  <a:pt x="324" y="2640"/>
                </a:cubicBezTo>
                <a:cubicBezTo>
                  <a:pt x="1235" y="2640"/>
                  <a:pt x="1235" y="2640"/>
                  <a:pt x="1235" y="2640"/>
                </a:cubicBezTo>
                <a:lnTo>
                  <a:pt x="1380" y="1548"/>
                </a:lnTo>
                <a:close/>
                <a:moveTo>
                  <a:pt x="786" y="491"/>
                </a:moveTo>
                <a:cubicBezTo>
                  <a:pt x="921" y="491"/>
                  <a:pt x="1031" y="382"/>
                  <a:pt x="1031" y="246"/>
                </a:cubicBezTo>
                <a:cubicBezTo>
                  <a:pt x="1031" y="110"/>
                  <a:pt x="921" y="0"/>
                  <a:pt x="786" y="0"/>
                </a:cubicBezTo>
                <a:cubicBezTo>
                  <a:pt x="650" y="0"/>
                  <a:pt x="540" y="110"/>
                  <a:pt x="540" y="246"/>
                </a:cubicBezTo>
                <a:cubicBezTo>
                  <a:pt x="540" y="382"/>
                  <a:pt x="650" y="491"/>
                  <a:pt x="786" y="491"/>
                </a:cubicBezTo>
                <a:close/>
                <a:moveTo>
                  <a:pt x="1344" y="965"/>
                </a:moveTo>
                <a:cubicBezTo>
                  <a:pt x="1290" y="725"/>
                  <a:pt x="1290" y="725"/>
                  <a:pt x="1290" y="725"/>
                </a:cubicBezTo>
                <a:cubicBezTo>
                  <a:pt x="1276" y="664"/>
                  <a:pt x="1226" y="618"/>
                  <a:pt x="1165" y="609"/>
                </a:cubicBezTo>
                <a:cubicBezTo>
                  <a:pt x="946" y="576"/>
                  <a:pt x="946" y="576"/>
                  <a:pt x="946" y="576"/>
                </a:cubicBezTo>
                <a:cubicBezTo>
                  <a:pt x="838" y="825"/>
                  <a:pt x="838" y="825"/>
                  <a:pt x="838" y="825"/>
                </a:cubicBezTo>
                <a:cubicBezTo>
                  <a:pt x="824" y="702"/>
                  <a:pt x="824" y="702"/>
                  <a:pt x="824" y="702"/>
                </a:cubicBezTo>
                <a:cubicBezTo>
                  <a:pt x="824" y="698"/>
                  <a:pt x="821" y="696"/>
                  <a:pt x="817" y="696"/>
                </a:cubicBezTo>
                <a:cubicBezTo>
                  <a:pt x="755" y="696"/>
                  <a:pt x="755" y="696"/>
                  <a:pt x="755" y="696"/>
                </a:cubicBezTo>
                <a:cubicBezTo>
                  <a:pt x="751" y="696"/>
                  <a:pt x="748" y="698"/>
                  <a:pt x="747" y="702"/>
                </a:cubicBezTo>
                <a:cubicBezTo>
                  <a:pt x="735" y="828"/>
                  <a:pt x="735" y="828"/>
                  <a:pt x="735" y="828"/>
                </a:cubicBezTo>
                <a:cubicBezTo>
                  <a:pt x="625" y="577"/>
                  <a:pt x="625" y="577"/>
                  <a:pt x="625" y="577"/>
                </a:cubicBezTo>
                <a:cubicBezTo>
                  <a:pt x="407" y="609"/>
                  <a:pt x="407" y="609"/>
                  <a:pt x="407" y="609"/>
                </a:cubicBezTo>
                <a:cubicBezTo>
                  <a:pt x="345" y="618"/>
                  <a:pt x="295" y="664"/>
                  <a:pt x="281" y="725"/>
                </a:cubicBezTo>
                <a:cubicBezTo>
                  <a:pt x="228" y="965"/>
                  <a:pt x="228" y="965"/>
                  <a:pt x="228" y="965"/>
                </a:cubicBezTo>
                <a:lnTo>
                  <a:pt x="1344" y="965"/>
                </a:lnTo>
                <a:close/>
                <a:moveTo>
                  <a:pt x="710" y="586"/>
                </a:moveTo>
                <a:cubicBezTo>
                  <a:pt x="710" y="609"/>
                  <a:pt x="729" y="639"/>
                  <a:pt x="740" y="650"/>
                </a:cubicBezTo>
                <a:cubicBezTo>
                  <a:pt x="752" y="661"/>
                  <a:pt x="771" y="661"/>
                  <a:pt x="786" y="661"/>
                </a:cubicBezTo>
                <a:cubicBezTo>
                  <a:pt x="801" y="661"/>
                  <a:pt x="820" y="661"/>
                  <a:pt x="831" y="650"/>
                </a:cubicBezTo>
                <a:cubicBezTo>
                  <a:pt x="842" y="639"/>
                  <a:pt x="861" y="609"/>
                  <a:pt x="861" y="586"/>
                </a:cubicBezTo>
                <a:cubicBezTo>
                  <a:pt x="861" y="559"/>
                  <a:pt x="815" y="556"/>
                  <a:pt x="786" y="556"/>
                </a:cubicBezTo>
                <a:cubicBezTo>
                  <a:pt x="756" y="556"/>
                  <a:pt x="710" y="559"/>
                  <a:pt x="710" y="586"/>
                </a:cubicBezTo>
                <a:close/>
                <a:moveTo>
                  <a:pt x="710" y="586"/>
                </a:moveTo>
                <a:cubicBezTo>
                  <a:pt x="710" y="586"/>
                  <a:pt x="710" y="586"/>
                  <a:pt x="710" y="586"/>
                </a:cubicBezTo>
              </a:path>
            </a:pathLst>
          </a:custGeom>
          <a:gradFill>
            <a:gsLst>
              <a:gs pos="0">
                <a:srgbClr val="267CA0"/>
              </a:gs>
              <a:gs pos="33000">
                <a:srgbClr val="388BA5">
                  <a:alpha val="90000"/>
                </a:srgbClr>
              </a:gs>
              <a:gs pos="66000">
                <a:srgbClr val="509FA4">
                  <a:alpha val="90000"/>
                </a:srgbClr>
              </a:gs>
              <a:gs pos="100000">
                <a:srgbClr val="5BAAA4">
                  <a:alpha val="8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7027634" y="5283884"/>
            <a:ext cx="0" cy="288000"/>
          </a:xfrm>
          <a:prstGeom prst="line">
            <a:avLst/>
          </a:prstGeom>
          <a:noFill/>
          <a:ln w="6350">
            <a:solidFill>
              <a:srgbClr val="267CA0"/>
            </a:solidFill>
          </a:ln>
          <a:effectLst>
            <a:outerShdw blurRad="38100" dist="25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8" name="图片 77" descr="/Users/lixuejun/Desktop/截屏2023-01-06 11.52.23.png截屏2023-01-06 11.52.23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64830" y="3947160"/>
            <a:ext cx="1821815" cy="792480"/>
          </a:xfrm>
          <a:custGeom>
            <a:avLst/>
            <a:gdLst>
              <a:gd name="connsiteX0" fmla="*/ 178473 w 1821598"/>
              <a:gd name="connsiteY0" fmla="*/ 28064 h 792791"/>
              <a:gd name="connsiteX1" fmla="*/ 174031 w 1821598"/>
              <a:gd name="connsiteY1" fmla="*/ 47097 h 792791"/>
              <a:gd name="connsiteX2" fmla="*/ 174031 w 1821598"/>
              <a:gd name="connsiteY2" fmla="*/ 47097 h 792791"/>
              <a:gd name="connsiteX3" fmla="*/ 240132 w 1821598"/>
              <a:gd name="connsiteY3" fmla="*/ 0 h 792791"/>
              <a:gd name="connsiteX4" fmla="*/ 1727611 w 1821598"/>
              <a:gd name="connsiteY4" fmla="*/ 0 h 792791"/>
              <a:gd name="connsiteX5" fmla="*/ 1750446 w 1821598"/>
              <a:gd name="connsiteY5" fmla="*/ 4611 h 792791"/>
              <a:gd name="connsiteX6" fmla="*/ 1801953 w 1821598"/>
              <a:gd name="connsiteY6" fmla="*/ 82322 h 792791"/>
              <a:gd name="connsiteX7" fmla="*/ 1799174 w 1821598"/>
              <a:gd name="connsiteY7" fmla="*/ 96086 h 792791"/>
              <a:gd name="connsiteX8" fmla="*/ 1821598 w 1821598"/>
              <a:gd name="connsiteY8" fmla="*/ 4 h 792791"/>
              <a:gd name="connsiteX9" fmla="*/ 1821598 w 1821598"/>
              <a:gd name="connsiteY9" fmla="*/ 4 h 792791"/>
              <a:gd name="connsiteX10" fmla="*/ 1642339 w 1821598"/>
              <a:gd name="connsiteY10" fmla="*/ 768096 h 792791"/>
              <a:gd name="connsiteX11" fmla="*/ 1647277 w 1821598"/>
              <a:gd name="connsiteY11" fmla="*/ 746935 h 792791"/>
              <a:gd name="connsiteX12" fmla="*/ 1631656 w 1821598"/>
              <a:gd name="connsiteY12" fmla="*/ 770109 h 792791"/>
              <a:gd name="connsiteX13" fmla="*/ 1604849 w 1821598"/>
              <a:gd name="connsiteY13" fmla="*/ 788183 h 792791"/>
              <a:gd name="connsiteX14" fmla="*/ 1582025 w 1821598"/>
              <a:gd name="connsiteY14" fmla="*/ 792791 h 792791"/>
              <a:gd name="connsiteX15" fmla="*/ 94356 w 1821598"/>
              <a:gd name="connsiteY15" fmla="*/ 792791 h 792791"/>
              <a:gd name="connsiteX16" fmla="*/ 71531 w 1821598"/>
              <a:gd name="connsiteY16" fmla="*/ 788183 h 792791"/>
              <a:gd name="connsiteX17" fmla="*/ 20024 w 1821598"/>
              <a:gd name="connsiteY17" fmla="*/ 710471 h 792791"/>
              <a:gd name="connsiteX18" fmla="*/ 25229 w 1821598"/>
              <a:gd name="connsiteY18" fmla="*/ 684693 h 792791"/>
              <a:gd name="connsiteX19" fmla="*/ 0 w 1821598"/>
              <a:gd name="connsiteY19" fmla="*/ 792791 h 792791"/>
              <a:gd name="connsiteX20" fmla="*/ 0 w 1821598"/>
              <a:gd name="connsiteY20" fmla="*/ 792791 h 792791"/>
              <a:gd name="connsiteX21" fmla="*/ 174031 w 1821598"/>
              <a:gd name="connsiteY21" fmla="*/ 47097 h 792791"/>
              <a:gd name="connsiteX22" fmla="*/ 190488 w 1821598"/>
              <a:gd name="connsiteY22" fmla="*/ 22685 h 792791"/>
              <a:gd name="connsiteX23" fmla="*/ 217295 w 1821598"/>
              <a:gd name="connsiteY23" fmla="*/ 4611 h 79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21598" h="792791">
                <a:moveTo>
                  <a:pt x="178473" y="28064"/>
                </a:moveTo>
                <a:lnTo>
                  <a:pt x="174031" y="47097"/>
                </a:lnTo>
                <a:lnTo>
                  <a:pt x="174031" y="47097"/>
                </a:lnTo>
                <a:close/>
                <a:moveTo>
                  <a:pt x="240132" y="0"/>
                </a:moveTo>
                <a:lnTo>
                  <a:pt x="1727611" y="0"/>
                </a:lnTo>
                <a:lnTo>
                  <a:pt x="1750446" y="4611"/>
                </a:lnTo>
                <a:cubicBezTo>
                  <a:pt x="1780715" y="17415"/>
                  <a:pt x="1801953" y="47388"/>
                  <a:pt x="1801953" y="82322"/>
                </a:cubicBezTo>
                <a:lnTo>
                  <a:pt x="1799174" y="96086"/>
                </a:lnTo>
                <a:lnTo>
                  <a:pt x="1821598" y="4"/>
                </a:lnTo>
                <a:lnTo>
                  <a:pt x="1821598" y="4"/>
                </a:lnTo>
                <a:lnTo>
                  <a:pt x="1642339" y="768096"/>
                </a:lnTo>
                <a:lnTo>
                  <a:pt x="1647277" y="746935"/>
                </a:lnTo>
                <a:lnTo>
                  <a:pt x="1631656" y="770109"/>
                </a:lnTo>
                <a:cubicBezTo>
                  <a:pt x="1624025" y="777739"/>
                  <a:pt x="1614939" y="783915"/>
                  <a:pt x="1604849" y="788183"/>
                </a:cubicBezTo>
                <a:lnTo>
                  <a:pt x="1582025" y="792791"/>
                </a:lnTo>
                <a:lnTo>
                  <a:pt x="94356" y="792791"/>
                </a:lnTo>
                <a:lnTo>
                  <a:pt x="71531" y="788183"/>
                </a:lnTo>
                <a:cubicBezTo>
                  <a:pt x="41263" y="775380"/>
                  <a:pt x="20024" y="745406"/>
                  <a:pt x="20024" y="710471"/>
                </a:cubicBezTo>
                <a:lnTo>
                  <a:pt x="25229" y="684693"/>
                </a:lnTo>
                <a:lnTo>
                  <a:pt x="0" y="792791"/>
                </a:lnTo>
                <a:lnTo>
                  <a:pt x="0" y="792791"/>
                </a:lnTo>
                <a:lnTo>
                  <a:pt x="174031" y="47097"/>
                </a:lnTo>
                <a:lnTo>
                  <a:pt x="190488" y="22685"/>
                </a:lnTo>
                <a:cubicBezTo>
                  <a:pt x="198119" y="15055"/>
                  <a:pt x="207205" y="8879"/>
                  <a:pt x="217295" y="4611"/>
                </a:cubicBezTo>
                <a:close/>
              </a:path>
            </a:pathLst>
          </a:custGeom>
        </p:spPr>
      </p:pic>
      <p:pic>
        <p:nvPicPr>
          <p:cNvPr id="74" name="图片 73" descr="/Users/lixuejun/Desktop/截屏2023-01-06 11.50.31.png截屏2023-01-06 11.50.31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454640" y="2115820"/>
            <a:ext cx="1627505" cy="792480"/>
          </a:xfrm>
          <a:custGeom>
            <a:avLst/>
            <a:gdLst>
              <a:gd name="connsiteX0" fmla="*/ 178474 w 1821599"/>
              <a:gd name="connsiteY0" fmla="*/ 28064 h 792792"/>
              <a:gd name="connsiteX1" fmla="*/ 174032 w 1821599"/>
              <a:gd name="connsiteY1" fmla="*/ 47097 h 792792"/>
              <a:gd name="connsiteX2" fmla="*/ 174032 w 1821599"/>
              <a:gd name="connsiteY2" fmla="*/ 47097 h 792792"/>
              <a:gd name="connsiteX3" fmla="*/ 240133 w 1821599"/>
              <a:gd name="connsiteY3" fmla="*/ 0 h 792792"/>
              <a:gd name="connsiteX4" fmla="*/ 1727612 w 1821599"/>
              <a:gd name="connsiteY4" fmla="*/ 0 h 792792"/>
              <a:gd name="connsiteX5" fmla="*/ 1750447 w 1821599"/>
              <a:gd name="connsiteY5" fmla="*/ 4611 h 792792"/>
              <a:gd name="connsiteX6" fmla="*/ 1801954 w 1821599"/>
              <a:gd name="connsiteY6" fmla="*/ 82322 h 792792"/>
              <a:gd name="connsiteX7" fmla="*/ 1799175 w 1821599"/>
              <a:gd name="connsiteY7" fmla="*/ 96086 h 792792"/>
              <a:gd name="connsiteX8" fmla="*/ 1821599 w 1821599"/>
              <a:gd name="connsiteY8" fmla="*/ 4 h 792792"/>
              <a:gd name="connsiteX9" fmla="*/ 1821599 w 1821599"/>
              <a:gd name="connsiteY9" fmla="*/ 4 h 792792"/>
              <a:gd name="connsiteX10" fmla="*/ 1642340 w 1821599"/>
              <a:gd name="connsiteY10" fmla="*/ 768096 h 792792"/>
              <a:gd name="connsiteX11" fmla="*/ 1647278 w 1821599"/>
              <a:gd name="connsiteY11" fmla="*/ 746935 h 792792"/>
              <a:gd name="connsiteX12" fmla="*/ 1631657 w 1821599"/>
              <a:gd name="connsiteY12" fmla="*/ 770109 h 792792"/>
              <a:gd name="connsiteX13" fmla="*/ 1604850 w 1821599"/>
              <a:gd name="connsiteY13" fmla="*/ 788183 h 792792"/>
              <a:gd name="connsiteX14" fmla="*/ 1582021 w 1821599"/>
              <a:gd name="connsiteY14" fmla="*/ 792792 h 792792"/>
              <a:gd name="connsiteX15" fmla="*/ 94362 w 1821599"/>
              <a:gd name="connsiteY15" fmla="*/ 792792 h 792792"/>
              <a:gd name="connsiteX16" fmla="*/ 71531 w 1821599"/>
              <a:gd name="connsiteY16" fmla="*/ 788183 h 792792"/>
              <a:gd name="connsiteX17" fmla="*/ 20025 w 1821599"/>
              <a:gd name="connsiteY17" fmla="*/ 710471 h 792792"/>
              <a:gd name="connsiteX18" fmla="*/ 25230 w 1821599"/>
              <a:gd name="connsiteY18" fmla="*/ 684692 h 792792"/>
              <a:gd name="connsiteX19" fmla="*/ 0 w 1821599"/>
              <a:gd name="connsiteY19" fmla="*/ 792792 h 792792"/>
              <a:gd name="connsiteX20" fmla="*/ 174032 w 1821599"/>
              <a:gd name="connsiteY20" fmla="*/ 47097 h 792792"/>
              <a:gd name="connsiteX21" fmla="*/ 190489 w 1821599"/>
              <a:gd name="connsiteY21" fmla="*/ 22685 h 792792"/>
              <a:gd name="connsiteX22" fmla="*/ 217296 w 1821599"/>
              <a:gd name="connsiteY22" fmla="*/ 4611 h 79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21599" h="792792">
                <a:moveTo>
                  <a:pt x="178474" y="28064"/>
                </a:moveTo>
                <a:lnTo>
                  <a:pt x="174032" y="47097"/>
                </a:lnTo>
                <a:lnTo>
                  <a:pt x="174032" y="47097"/>
                </a:lnTo>
                <a:close/>
                <a:moveTo>
                  <a:pt x="240133" y="0"/>
                </a:moveTo>
                <a:lnTo>
                  <a:pt x="1727612" y="0"/>
                </a:lnTo>
                <a:lnTo>
                  <a:pt x="1750447" y="4611"/>
                </a:lnTo>
                <a:cubicBezTo>
                  <a:pt x="1780716" y="17415"/>
                  <a:pt x="1801954" y="47388"/>
                  <a:pt x="1801954" y="82322"/>
                </a:cubicBezTo>
                <a:lnTo>
                  <a:pt x="1799175" y="96086"/>
                </a:lnTo>
                <a:lnTo>
                  <a:pt x="1821599" y="4"/>
                </a:lnTo>
                <a:lnTo>
                  <a:pt x="1821599" y="4"/>
                </a:lnTo>
                <a:lnTo>
                  <a:pt x="1642340" y="768096"/>
                </a:lnTo>
                <a:lnTo>
                  <a:pt x="1647278" y="746935"/>
                </a:lnTo>
                <a:lnTo>
                  <a:pt x="1631657" y="770109"/>
                </a:lnTo>
                <a:cubicBezTo>
                  <a:pt x="1624026" y="777739"/>
                  <a:pt x="1614940" y="783915"/>
                  <a:pt x="1604850" y="788183"/>
                </a:cubicBezTo>
                <a:lnTo>
                  <a:pt x="1582021" y="792792"/>
                </a:lnTo>
                <a:lnTo>
                  <a:pt x="94362" y="792792"/>
                </a:lnTo>
                <a:lnTo>
                  <a:pt x="71531" y="788183"/>
                </a:lnTo>
                <a:cubicBezTo>
                  <a:pt x="41263" y="775380"/>
                  <a:pt x="20025" y="745406"/>
                  <a:pt x="20025" y="710471"/>
                </a:cubicBezTo>
                <a:lnTo>
                  <a:pt x="25230" y="684692"/>
                </a:lnTo>
                <a:lnTo>
                  <a:pt x="0" y="792792"/>
                </a:lnTo>
                <a:lnTo>
                  <a:pt x="174032" y="47097"/>
                </a:lnTo>
                <a:lnTo>
                  <a:pt x="190489" y="22685"/>
                </a:lnTo>
                <a:cubicBezTo>
                  <a:pt x="198120" y="15055"/>
                  <a:pt x="207206" y="8879"/>
                  <a:pt x="217296" y="4611"/>
                </a:cubicBezTo>
                <a:close/>
              </a:path>
            </a:pathLst>
          </a:custGeom>
        </p:spPr>
      </p:pic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7" b="17521"/>
          <a:stretch>
            <a:fillRect/>
          </a:stretch>
        </p:blipFill>
        <p:spPr>
          <a:xfrm>
            <a:off x="10145841" y="3031359"/>
            <a:ext cx="1821599" cy="792791"/>
          </a:xfrm>
          <a:custGeom>
            <a:avLst/>
            <a:gdLst>
              <a:gd name="connsiteX0" fmla="*/ 178474 w 1821599"/>
              <a:gd name="connsiteY0" fmla="*/ 28064 h 792791"/>
              <a:gd name="connsiteX1" fmla="*/ 174032 w 1821599"/>
              <a:gd name="connsiteY1" fmla="*/ 47097 h 792791"/>
              <a:gd name="connsiteX2" fmla="*/ 174032 w 1821599"/>
              <a:gd name="connsiteY2" fmla="*/ 47097 h 792791"/>
              <a:gd name="connsiteX3" fmla="*/ 240133 w 1821599"/>
              <a:gd name="connsiteY3" fmla="*/ 0 h 792791"/>
              <a:gd name="connsiteX4" fmla="*/ 1727612 w 1821599"/>
              <a:gd name="connsiteY4" fmla="*/ 0 h 792791"/>
              <a:gd name="connsiteX5" fmla="*/ 1750447 w 1821599"/>
              <a:gd name="connsiteY5" fmla="*/ 4611 h 792791"/>
              <a:gd name="connsiteX6" fmla="*/ 1801954 w 1821599"/>
              <a:gd name="connsiteY6" fmla="*/ 82322 h 792791"/>
              <a:gd name="connsiteX7" fmla="*/ 1799175 w 1821599"/>
              <a:gd name="connsiteY7" fmla="*/ 96086 h 792791"/>
              <a:gd name="connsiteX8" fmla="*/ 1821599 w 1821599"/>
              <a:gd name="connsiteY8" fmla="*/ 4 h 792791"/>
              <a:gd name="connsiteX9" fmla="*/ 1821599 w 1821599"/>
              <a:gd name="connsiteY9" fmla="*/ 4 h 792791"/>
              <a:gd name="connsiteX10" fmla="*/ 1642340 w 1821599"/>
              <a:gd name="connsiteY10" fmla="*/ 768096 h 792791"/>
              <a:gd name="connsiteX11" fmla="*/ 1647278 w 1821599"/>
              <a:gd name="connsiteY11" fmla="*/ 746935 h 792791"/>
              <a:gd name="connsiteX12" fmla="*/ 1631657 w 1821599"/>
              <a:gd name="connsiteY12" fmla="*/ 770109 h 792791"/>
              <a:gd name="connsiteX13" fmla="*/ 1604850 w 1821599"/>
              <a:gd name="connsiteY13" fmla="*/ 788183 h 792791"/>
              <a:gd name="connsiteX14" fmla="*/ 1582026 w 1821599"/>
              <a:gd name="connsiteY14" fmla="*/ 792791 h 792791"/>
              <a:gd name="connsiteX15" fmla="*/ 94357 w 1821599"/>
              <a:gd name="connsiteY15" fmla="*/ 792791 h 792791"/>
              <a:gd name="connsiteX16" fmla="*/ 71532 w 1821599"/>
              <a:gd name="connsiteY16" fmla="*/ 788183 h 792791"/>
              <a:gd name="connsiteX17" fmla="*/ 20025 w 1821599"/>
              <a:gd name="connsiteY17" fmla="*/ 710471 h 792791"/>
              <a:gd name="connsiteX18" fmla="*/ 25230 w 1821599"/>
              <a:gd name="connsiteY18" fmla="*/ 684692 h 792791"/>
              <a:gd name="connsiteX19" fmla="*/ 0 w 1821599"/>
              <a:gd name="connsiteY19" fmla="*/ 792791 h 792791"/>
              <a:gd name="connsiteX20" fmla="*/ 0 w 1821599"/>
              <a:gd name="connsiteY20" fmla="*/ 792791 h 792791"/>
              <a:gd name="connsiteX21" fmla="*/ 174032 w 1821599"/>
              <a:gd name="connsiteY21" fmla="*/ 47097 h 792791"/>
              <a:gd name="connsiteX22" fmla="*/ 190489 w 1821599"/>
              <a:gd name="connsiteY22" fmla="*/ 22685 h 792791"/>
              <a:gd name="connsiteX23" fmla="*/ 217296 w 1821599"/>
              <a:gd name="connsiteY23" fmla="*/ 4611 h 79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21599" h="792791">
                <a:moveTo>
                  <a:pt x="178474" y="28064"/>
                </a:moveTo>
                <a:lnTo>
                  <a:pt x="174032" y="47097"/>
                </a:lnTo>
                <a:lnTo>
                  <a:pt x="174032" y="47097"/>
                </a:lnTo>
                <a:close/>
                <a:moveTo>
                  <a:pt x="240133" y="0"/>
                </a:moveTo>
                <a:lnTo>
                  <a:pt x="1727612" y="0"/>
                </a:lnTo>
                <a:lnTo>
                  <a:pt x="1750447" y="4611"/>
                </a:lnTo>
                <a:cubicBezTo>
                  <a:pt x="1780716" y="17415"/>
                  <a:pt x="1801954" y="47388"/>
                  <a:pt x="1801954" y="82322"/>
                </a:cubicBezTo>
                <a:lnTo>
                  <a:pt x="1799175" y="96086"/>
                </a:lnTo>
                <a:lnTo>
                  <a:pt x="1821599" y="4"/>
                </a:lnTo>
                <a:lnTo>
                  <a:pt x="1821599" y="4"/>
                </a:lnTo>
                <a:lnTo>
                  <a:pt x="1642340" y="768096"/>
                </a:lnTo>
                <a:lnTo>
                  <a:pt x="1647278" y="746935"/>
                </a:lnTo>
                <a:lnTo>
                  <a:pt x="1631657" y="770109"/>
                </a:lnTo>
                <a:cubicBezTo>
                  <a:pt x="1624026" y="777739"/>
                  <a:pt x="1614940" y="783915"/>
                  <a:pt x="1604850" y="788183"/>
                </a:cubicBezTo>
                <a:lnTo>
                  <a:pt x="1582026" y="792791"/>
                </a:lnTo>
                <a:lnTo>
                  <a:pt x="94357" y="792791"/>
                </a:lnTo>
                <a:lnTo>
                  <a:pt x="71532" y="788183"/>
                </a:lnTo>
                <a:cubicBezTo>
                  <a:pt x="41263" y="775380"/>
                  <a:pt x="20025" y="745406"/>
                  <a:pt x="20025" y="710471"/>
                </a:cubicBezTo>
                <a:lnTo>
                  <a:pt x="25230" y="684692"/>
                </a:lnTo>
                <a:lnTo>
                  <a:pt x="0" y="792791"/>
                </a:lnTo>
                <a:lnTo>
                  <a:pt x="0" y="792791"/>
                </a:lnTo>
                <a:lnTo>
                  <a:pt x="174032" y="47097"/>
                </a:lnTo>
                <a:lnTo>
                  <a:pt x="190489" y="22685"/>
                </a:lnTo>
                <a:cubicBezTo>
                  <a:pt x="198120" y="15055"/>
                  <a:pt x="207206" y="8879"/>
                  <a:pt x="217296" y="4611"/>
                </a:cubicBezTo>
                <a:close/>
              </a:path>
            </a:pathLst>
          </a:custGeom>
        </p:spPr>
      </p:pic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7" b="26924"/>
          <a:stretch>
            <a:fillRect/>
          </a:stretch>
        </p:blipFill>
        <p:spPr>
          <a:xfrm>
            <a:off x="6418724" y="3946929"/>
            <a:ext cx="1821599" cy="792792"/>
          </a:xfrm>
          <a:custGeom>
            <a:avLst/>
            <a:gdLst>
              <a:gd name="connsiteX0" fmla="*/ 178474 w 1821599"/>
              <a:gd name="connsiteY0" fmla="*/ 28064 h 792792"/>
              <a:gd name="connsiteX1" fmla="*/ 174032 w 1821599"/>
              <a:gd name="connsiteY1" fmla="*/ 47097 h 792792"/>
              <a:gd name="connsiteX2" fmla="*/ 174032 w 1821599"/>
              <a:gd name="connsiteY2" fmla="*/ 47097 h 792792"/>
              <a:gd name="connsiteX3" fmla="*/ 240133 w 1821599"/>
              <a:gd name="connsiteY3" fmla="*/ 0 h 792792"/>
              <a:gd name="connsiteX4" fmla="*/ 1727612 w 1821599"/>
              <a:gd name="connsiteY4" fmla="*/ 0 h 792792"/>
              <a:gd name="connsiteX5" fmla="*/ 1750447 w 1821599"/>
              <a:gd name="connsiteY5" fmla="*/ 4611 h 792792"/>
              <a:gd name="connsiteX6" fmla="*/ 1801954 w 1821599"/>
              <a:gd name="connsiteY6" fmla="*/ 82322 h 792792"/>
              <a:gd name="connsiteX7" fmla="*/ 1799175 w 1821599"/>
              <a:gd name="connsiteY7" fmla="*/ 96086 h 792792"/>
              <a:gd name="connsiteX8" fmla="*/ 1821599 w 1821599"/>
              <a:gd name="connsiteY8" fmla="*/ 4 h 792792"/>
              <a:gd name="connsiteX9" fmla="*/ 1821599 w 1821599"/>
              <a:gd name="connsiteY9" fmla="*/ 4 h 792792"/>
              <a:gd name="connsiteX10" fmla="*/ 1642340 w 1821599"/>
              <a:gd name="connsiteY10" fmla="*/ 768096 h 792792"/>
              <a:gd name="connsiteX11" fmla="*/ 1647278 w 1821599"/>
              <a:gd name="connsiteY11" fmla="*/ 746935 h 792792"/>
              <a:gd name="connsiteX12" fmla="*/ 1631657 w 1821599"/>
              <a:gd name="connsiteY12" fmla="*/ 770109 h 792792"/>
              <a:gd name="connsiteX13" fmla="*/ 1604850 w 1821599"/>
              <a:gd name="connsiteY13" fmla="*/ 788183 h 792792"/>
              <a:gd name="connsiteX14" fmla="*/ 1582021 w 1821599"/>
              <a:gd name="connsiteY14" fmla="*/ 792792 h 792792"/>
              <a:gd name="connsiteX15" fmla="*/ 94362 w 1821599"/>
              <a:gd name="connsiteY15" fmla="*/ 792792 h 792792"/>
              <a:gd name="connsiteX16" fmla="*/ 71532 w 1821599"/>
              <a:gd name="connsiteY16" fmla="*/ 788183 h 792792"/>
              <a:gd name="connsiteX17" fmla="*/ 20025 w 1821599"/>
              <a:gd name="connsiteY17" fmla="*/ 710471 h 792792"/>
              <a:gd name="connsiteX18" fmla="*/ 25230 w 1821599"/>
              <a:gd name="connsiteY18" fmla="*/ 684693 h 792792"/>
              <a:gd name="connsiteX19" fmla="*/ 0 w 1821599"/>
              <a:gd name="connsiteY19" fmla="*/ 792792 h 792792"/>
              <a:gd name="connsiteX20" fmla="*/ 174032 w 1821599"/>
              <a:gd name="connsiteY20" fmla="*/ 47097 h 792792"/>
              <a:gd name="connsiteX21" fmla="*/ 190489 w 1821599"/>
              <a:gd name="connsiteY21" fmla="*/ 22685 h 792792"/>
              <a:gd name="connsiteX22" fmla="*/ 217296 w 1821599"/>
              <a:gd name="connsiteY22" fmla="*/ 4611 h 79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21599" h="792792">
                <a:moveTo>
                  <a:pt x="178474" y="28064"/>
                </a:moveTo>
                <a:lnTo>
                  <a:pt x="174032" y="47097"/>
                </a:lnTo>
                <a:lnTo>
                  <a:pt x="174032" y="47097"/>
                </a:lnTo>
                <a:close/>
                <a:moveTo>
                  <a:pt x="240133" y="0"/>
                </a:moveTo>
                <a:lnTo>
                  <a:pt x="1727612" y="0"/>
                </a:lnTo>
                <a:lnTo>
                  <a:pt x="1750447" y="4611"/>
                </a:lnTo>
                <a:cubicBezTo>
                  <a:pt x="1780717" y="17415"/>
                  <a:pt x="1801954" y="47388"/>
                  <a:pt x="1801954" y="82322"/>
                </a:cubicBezTo>
                <a:lnTo>
                  <a:pt x="1799175" y="96086"/>
                </a:lnTo>
                <a:lnTo>
                  <a:pt x="1821599" y="4"/>
                </a:lnTo>
                <a:lnTo>
                  <a:pt x="1821599" y="4"/>
                </a:lnTo>
                <a:lnTo>
                  <a:pt x="1642340" y="768096"/>
                </a:lnTo>
                <a:lnTo>
                  <a:pt x="1647278" y="746935"/>
                </a:lnTo>
                <a:lnTo>
                  <a:pt x="1631657" y="770109"/>
                </a:lnTo>
                <a:cubicBezTo>
                  <a:pt x="1624026" y="777739"/>
                  <a:pt x="1614940" y="783915"/>
                  <a:pt x="1604850" y="788183"/>
                </a:cubicBezTo>
                <a:lnTo>
                  <a:pt x="1582021" y="792792"/>
                </a:lnTo>
                <a:lnTo>
                  <a:pt x="94362" y="792792"/>
                </a:lnTo>
                <a:lnTo>
                  <a:pt x="71532" y="788183"/>
                </a:lnTo>
                <a:cubicBezTo>
                  <a:pt x="41264" y="775380"/>
                  <a:pt x="20025" y="745406"/>
                  <a:pt x="20025" y="710471"/>
                </a:cubicBezTo>
                <a:lnTo>
                  <a:pt x="25230" y="684693"/>
                </a:lnTo>
                <a:lnTo>
                  <a:pt x="0" y="792792"/>
                </a:lnTo>
                <a:lnTo>
                  <a:pt x="174032" y="47097"/>
                </a:lnTo>
                <a:lnTo>
                  <a:pt x="190489" y="22685"/>
                </a:lnTo>
                <a:cubicBezTo>
                  <a:pt x="198120" y="15055"/>
                  <a:pt x="207206" y="8879"/>
                  <a:pt x="217296" y="4611"/>
                </a:cubicBezTo>
                <a:close/>
              </a:path>
            </a:pathLst>
          </a:custGeom>
        </p:spPr>
      </p:pic>
      <p:pic>
        <p:nvPicPr>
          <p:cNvPr id="76" name="图片 7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7" b="21433"/>
          <a:stretch>
            <a:fillRect/>
          </a:stretch>
        </p:blipFill>
        <p:spPr>
          <a:xfrm>
            <a:off x="8392283" y="3031359"/>
            <a:ext cx="1821599" cy="792791"/>
          </a:xfrm>
          <a:custGeom>
            <a:avLst/>
            <a:gdLst>
              <a:gd name="connsiteX0" fmla="*/ 178474 w 1821599"/>
              <a:gd name="connsiteY0" fmla="*/ 28064 h 792791"/>
              <a:gd name="connsiteX1" fmla="*/ 174032 w 1821599"/>
              <a:gd name="connsiteY1" fmla="*/ 47097 h 792791"/>
              <a:gd name="connsiteX2" fmla="*/ 174032 w 1821599"/>
              <a:gd name="connsiteY2" fmla="*/ 47097 h 792791"/>
              <a:gd name="connsiteX3" fmla="*/ 240133 w 1821599"/>
              <a:gd name="connsiteY3" fmla="*/ 0 h 792791"/>
              <a:gd name="connsiteX4" fmla="*/ 1727612 w 1821599"/>
              <a:gd name="connsiteY4" fmla="*/ 0 h 792791"/>
              <a:gd name="connsiteX5" fmla="*/ 1750447 w 1821599"/>
              <a:gd name="connsiteY5" fmla="*/ 4611 h 792791"/>
              <a:gd name="connsiteX6" fmla="*/ 1801954 w 1821599"/>
              <a:gd name="connsiteY6" fmla="*/ 82322 h 792791"/>
              <a:gd name="connsiteX7" fmla="*/ 1799175 w 1821599"/>
              <a:gd name="connsiteY7" fmla="*/ 96086 h 792791"/>
              <a:gd name="connsiteX8" fmla="*/ 1821599 w 1821599"/>
              <a:gd name="connsiteY8" fmla="*/ 4 h 792791"/>
              <a:gd name="connsiteX9" fmla="*/ 1821599 w 1821599"/>
              <a:gd name="connsiteY9" fmla="*/ 4 h 792791"/>
              <a:gd name="connsiteX10" fmla="*/ 1642340 w 1821599"/>
              <a:gd name="connsiteY10" fmla="*/ 768096 h 792791"/>
              <a:gd name="connsiteX11" fmla="*/ 1647278 w 1821599"/>
              <a:gd name="connsiteY11" fmla="*/ 746935 h 792791"/>
              <a:gd name="connsiteX12" fmla="*/ 1631657 w 1821599"/>
              <a:gd name="connsiteY12" fmla="*/ 770109 h 792791"/>
              <a:gd name="connsiteX13" fmla="*/ 1604850 w 1821599"/>
              <a:gd name="connsiteY13" fmla="*/ 788183 h 792791"/>
              <a:gd name="connsiteX14" fmla="*/ 1582026 w 1821599"/>
              <a:gd name="connsiteY14" fmla="*/ 792791 h 792791"/>
              <a:gd name="connsiteX15" fmla="*/ 94357 w 1821599"/>
              <a:gd name="connsiteY15" fmla="*/ 792791 h 792791"/>
              <a:gd name="connsiteX16" fmla="*/ 71532 w 1821599"/>
              <a:gd name="connsiteY16" fmla="*/ 788183 h 792791"/>
              <a:gd name="connsiteX17" fmla="*/ 20025 w 1821599"/>
              <a:gd name="connsiteY17" fmla="*/ 710471 h 792791"/>
              <a:gd name="connsiteX18" fmla="*/ 25230 w 1821599"/>
              <a:gd name="connsiteY18" fmla="*/ 684692 h 792791"/>
              <a:gd name="connsiteX19" fmla="*/ 0 w 1821599"/>
              <a:gd name="connsiteY19" fmla="*/ 792791 h 792791"/>
              <a:gd name="connsiteX20" fmla="*/ 0 w 1821599"/>
              <a:gd name="connsiteY20" fmla="*/ 792791 h 792791"/>
              <a:gd name="connsiteX21" fmla="*/ 174032 w 1821599"/>
              <a:gd name="connsiteY21" fmla="*/ 47097 h 792791"/>
              <a:gd name="connsiteX22" fmla="*/ 190489 w 1821599"/>
              <a:gd name="connsiteY22" fmla="*/ 22685 h 792791"/>
              <a:gd name="connsiteX23" fmla="*/ 217296 w 1821599"/>
              <a:gd name="connsiteY23" fmla="*/ 4611 h 79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21599" h="792791">
                <a:moveTo>
                  <a:pt x="178474" y="28064"/>
                </a:moveTo>
                <a:lnTo>
                  <a:pt x="174032" y="47097"/>
                </a:lnTo>
                <a:lnTo>
                  <a:pt x="174032" y="47097"/>
                </a:lnTo>
                <a:close/>
                <a:moveTo>
                  <a:pt x="240133" y="0"/>
                </a:moveTo>
                <a:lnTo>
                  <a:pt x="1727612" y="0"/>
                </a:lnTo>
                <a:lnTo>
                  <a:pt x="1750447" y="4611"/>
                </a:lnTo>
                <a:cubicBezTo>
                  <a:pt x="1780716" y="17415"/>
                  <a:pt x="1801954" y="47388"/>
                  <a:pt x="1801954" y="82322"/>
                </a:cubicBezTo>
                <a:lnTo>
                  <a:pt x="1799175" y="96086"/>
                </a:lnTo>
                <a:lnTo>
                  <a:pt x="1821599" y="4"/>
                </a:lnTo>
                <a:lnTo>
                  <a:pt x="1821599" y="4"/>
                </a:lnTo>
                <a:lnTo>
                  <a:pt x="1642340" y="768096"/>
                </a:lnTo>
                <a:lnTo>
                  <a:pt x="1647278" y="746935"/>
                </a:lnTo>
                <a:lnTo>
                  <a:pt x="1631657" y="770109"/>
                </a:lnTo>
                <a:cubicBezTo>
                  <a:pt x="1624026" y="777739"/>
                  <a:pt x="1614940" y="783915"/>
                  <a:pt x="1604850" y="788183"/>
                </a:cubicBezTo>
                <a:lnTo>
                  <a:pt x="1582026" y="792791"/>
                </a:lnTo>
                <a:lnTo>
                  <a:pt x="94357" y="792791"/>
                </a:lnTo>
                <a:lnTo>
                  <a:pt x="71532" y="788183"/>
                </a:lnTo>
                <a:cubicBezTo>
                  <a:pt x="41263" y="775380"/>
                  <a:pt x="20025" y="745406"/>
                  <a:pt x="20025" y="710471"/>
                </a:cubicBezTo>
                <a:lnTo>
                  <a:pt x="25230" y="684692"/>
                </a:lnTo>
                <a:lnTo>
                  <a:pt x="0" y="792791"/>
                </a:lnTo>
                <a:lnTo>
                  <a:pt x="0" y="792791"/>
                </a:lnTo>
                <a:lnTo>
                  <a:pt x="174032" y="47097"/>
                </a:lnTo>
                <a:lnTo>
                  <a:pt x="190489" y="22685"/>
                </a:lnTo>
                <a:cubicBezTo>
                  <a:pt x="198120" y="15055"/>
                  <a:pt x="207206" y="8879"/>
                  <a:pt x="217296" y="4611"/>
                </a:cubicBezTo>
                <a:close/>
              </a:path>
            </a:pathLst>
          </a:custGeom>
        </p:spPr>
      </p:pic>
      <p:pic>
        <p:nvPicPr>
          <p:cNvPr id="77" name="图片 76" descr="/Users/lixuejun/Desktop/截屏2023-01-06 11.53.23.png截屏2023-01-06 11.53.23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946640" y="3947160"/>
            <a:ext cx="1822450" cy="792480"/>
          </a:xfrm>
          <a:custGeom>
            <a:avLst/>
            <a:gdLst>
              <a:gd name="connsiteX0" fmla="*/ 178474 w 1821599"/>
              <a:gd name="connsiteY0" fmla="*/ 28064 h 792791"/>
              <a:gd name="connsiteX1" fmla="*/ 174032 w 1821599"/>
              <a:gd name="connsiteY1" fmla="*/ 47097 h 792791"/>
              <a:gd name="connsiteX2" fmla="*/ 174032 w 1821599"/>
              <a:gd name="connsiteY2" fmla="*/ 47097 h 792791"/>
              <a:gd name="connsiteX3" fmla="*/ 240133 w 1821599"/>
              <a:gd name="connsiteY3" fmla="*/ 0 h 792791"/>
              <a:gd name="connsiteX4" fmla="*/ 1727612 w 1821599"/>
              <a:gd name="connsiteY4" fmla="*/ 0 h 792791"/>
              <a:gd name="connsiteX5" fmla="*/ 1750447 w 1821599"/>
              <a:gd name="connsiteY5" fmla="*/ 4611 h 792791"/>
              <a:gd name="connsiteX6" fmla="*/ 1801954 w 1821599"/>
              <a:gd name="connsiteY6" fmla="*/ 82322 h 792791"/>
              <a:gd name="connsiteX7" fmla="*/ 1799175 w 1821599"/>
              <a:gd name="connsiteY7" fmla="*/ 96086 h 792791"/>
              <a:gd name="connsiteX8" fmla="*/ 1821599 w 1821599"/>
              <a:gd name="connsiteY8" fmla="*/ 4 h 792791"/>
              <a:gd name="connsiteX9" fmla="*/ 1821599 w 1821599"/>
              <a:gd name="connsiteY9" fmla="*/ 4 h 792791"/>
              <a:gd name="connsiteX10" fmla="*/ 1642340 w 1821599"/>
              <a:gd name="connsiteY10" fmla="*/ 768096 h 792791"/>
              <a:gd name="connsiteX11" fmla="*/ 1647278 w 1821599"/>
              <a:gd name="connsiteY11" fmla="*/ 746935 h 792791"/>
              <a:gd name="connsiteX12" fmla="*/ 1631657 w 1821599"/>
              <a:gd name="connsiteY12" fmla="*/ 770109 h 792791"/>
              <a:gd name="connsiteX13" fmla="*/ 1604850 w 1821599"/>
              <a:gd name="connsiteY13" fmla="*/ 788183 h 792791"/>
              <a:gd name="connsiteX14" fmla="*/ 1582026 w 1821599"/>
              <a:gd name="connsiteY14" fmla="*/ 792791 h 792791"/>
              <a:gd name="connsiteX15" fmla="*/ 94357 w 1821599"/>
              <a:gd name="connsiteY15" fmla="*/ 792791 h 792791"/>
              <a:gd name="connsiteX16" fmla="*/ 71532 w 1821599"/>
              <a:gd name="connsiteY16" fmla="*/ 788183 h 792791"/>
              <a:gd name="connsiteX17" fmla="*/ 20025 w 1821599"/>
              <a:gd name="connsiteY17" fmla="*/ 710471 h 792791"/>
              <a:gd name="connsiteX18" fmla="*/ 25230 w 1821599"/>
              <a:gd name="connsiteY18" fmla="*/ 684693 h 792791"/>
              <a:gd name="connsiteX19" fmla="*/ 0 w 1821599"/>
              <a:gd name="connsiteY19" fmla="*/ 792791 h 792791"/>
              <a:gd name="connsiteX20" fmla="*/ 0 w 1821599"/>
              <a:gd name="connsiteY20" fmla="*/ 792791 h 792791"/>
              <a:gd name="connsiteX21" fmla="*/ 174032 w 1821599"/>
              <a:gd name="connsiteY21" fmla="*/ 47097 h 792791"/>
              <a:gd name="connsiteX22" fmla="*/ 190489 w 1821599"/>
              <a:gd name="connsiteY22" fmla="*/ 22685 h 792791"/>
              <a:gd name="connsiteX23" fmla="*/ 217296 w 1821599"/>
              <a:gd name="connsiteY23" fmla="*/ 4611 h 79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21599" h="792791">
                <a:moveTo>
                  <a:pt x="178474" y="28064"/>
                </a:moveTo>
                <a:lnTo>
                  <a:pt x="174032" y="47097"/>
                </a:lnTo>
                <a:lnTo>
                  <a:pt x="174032" y="47097"/>
                </a:lnTo>
                <a:close/>
                <a:moveTo>
                  <a:pt x="240133" y="0"/>
                </a:moveTo>
                <a:lnTo>
                  <a:pt x="1727612" y="0"/>
                </a:lnTo>
                <a:lnTo>
                  <a:pt x="1750447" y="4611"/>
                </a:lnTo>
                <a:cubicBezTo>
                  <a:pt x="1780716" y="17415"/>
                  <a:pt x="1801954" y="47388"/>
                  <a:pt x="1801954" y="82322"/>
                </a:cubicBezTo>
                <a:lnTo>
                  <a:pt x="1799175" y="96086"/>
                </a:lnTo>
                <a:lnTo>
                  <a:pt x="1821599" y="4"/>
                </a:lnTo>
                <a:lnTo>
                  <a:pt x="1821599" y="4"/>
                </a:lnTo>
                <a:lnTo>
                  <a:pt x="1642340" y="768096"/>
                </a:lnTo>
                <a:lnTo>
                  <a:pt x="1647278" y="746935"/>
                </a:lnTo>
                <a:lnTo>
                  <a:pt x="1631657" y="770109"/>
                </a:lnTo>
                <a:cubicBezTo>
                  <a:pt x="1624026" y="777739"/>
                  <a:pt x="1614940" y="783915"/>
                  <a:pt x="1604850" y="788183"/>
                </a:cubicBezTo>
                <a:lnTo>
                  <a:pt x="1582026" y="792791"/>
                </a:lnTo>
                <a:lnTo>
                  <a:pt x="94357" y="792791"/>
                </a:lnTo>
                <a:lnTo>
                  <a:pt x="71532" y="788183"/>
                </a:lnTo>
                <a:cubicBezTo>
                  <a:pt x="41263" y="775380"/>
                  <a:pt x="20025" y="745406"/>
                  <a:pt x="20025" y="710471"/>
                </a:cubicBezTo>
                <a:lnTo>
                  <a:pt x="25230" y="684693"/>
                </a:lnTo>
                <a:lnTo>
                  <a:pt x="0" y="792791"/>
                </a:lnTo>
                <a:lnTo>
                  <a:pt x="0" y="792791"/>
                </a:lnTo>
                <a:lnTo>
                  <a:pt x="174032" y="47097"/>
                </a:lnTo>
                <a:lnTo>
                  <a:pt x="190489" y="22685"/>
                </a:lnTo>
                <a:cubicBezTo>
                  <a:pt x="198120" y="15055"/>
                  <a:pt x="207206" y="8879"/>
                  <a:pt x="217296" y="4611"/>
                </a:cubicBezTo>
                <a:close/>
              </a:path>
            </a:pathLst>
          </a:custGeom>
        </p:spPr>
      </p:pic>
      <p:pic>
        <p:nvPicPr>
          <p:cNvPr id="167" name="2@2x.png" descr="2@2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1642" y="604271"/>
            <a:ext cx="5172630" cy="54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2@2x.png" descr="2@2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28642" y="731271"/>
            <a:ext cx="5172630" cy="54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2@2x.png" descr="2@2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55642" y="858271"/>
            <a:ext cx="5172630" cy="54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片 6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699067" y="2457058"/>
            <a:ext cx="78650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 spc="-200" dirty="0">
                <a:solidFill>
                  <a:schemeClr val="bg1"/>
                </a:solidFill>
                <a:effectLst>
                  <a:outerShdw blurRad="38100" dist="254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感谢大家的聆听</a:t>
            </a:r>
            <a:endParaRPr lang="zh-CN" altLang="en-US" sz="6600" spc="-200" dirty="0">
              <a:solidFill>
                <a:schemeClr val="bg1"/>
              </a:solidFill>
              <a:effectLst>
                <a:outerShdw blurRad="38100" dist="25400" dir="2700000" algn="tl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3" grpId="0" bldLvl="0" animBg="1"/>
      <p:bldP spid="45" grpId="0" bldLvl="0" animBg="1"/>
      <p:bldP spid="53" grpId="0"/>
      <p:bldP spid="54" grpId="0" bldLvl="0" animBg="1"/>
      <p:bldP spid="56" grpId="0"/>
      <p:bldP spid="57" grpId="0" bldLvl="0" animBg="1"/>
      <p:bldP spid="58" grpId="0" bldLvl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5" y="0"/>
            <a:ext cx="12193729" cy="68579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Rectangle 3"/>
          <p:cNvSpPr/>
          <p:nvPr/>
        </p:nvSpPr>
        <p:spPr bwMode="auto">
          <a:xfrm>
            <a:off x="1054065" y="2"/>
            <a:ext cx="1777392" cy="483799"/>
          </a:xfrm>
          <a:custGeom>
            <a:avLst/>
            <a:gdLst/>
            <a:ahLst/>
            <a:cxnLst/>
            <a:rect l="l" t="t" r="r" b="b"/>
            <a:pathLst>
              <a:path w="1512168" h="411499">
                <a:moveTo>
                  <a:pt x="0" y="0"/>
                </a:moveTo>
                <a:lnTo>
                  <a:pt x="1512168" y="0"/>
                </a:lnTo>
                <a:lnTo>
                  <a:pt x="1512168" y="260647"/>
                </a:lnTo>
                <a:lnTo>
                  <a:pt x="1512084" y="260647"/>
                </a:lnTo>
                <a:lnTo>
                  <a:pt x="1512084" y="351491"/>
                </a:lnTo>
                <a:cubicBezTo>
                  <a:pt x="1512084" y="384633"/>
                  <a:pt x="1485218" y="411499"/>
                  <a:pt x="1452076" y="411499"/>
                </a:cubicBezTo>
                <a:lnTo>
                  <a:pt x="60092" y="411499"/>
                </a:lnTo>
                <a:cubicBezTo>
                  <a:pt x="26950" y="411499"/>
                  <a:pt x="84" y="384633"/>
                  <a:pt x="84" y="351491"/>
                </a:cubicBezTo>
                <a:lnTo>
                  <a:pt x="84" y="260647"/>
                </a:lnTo>
                <a:lnTo>
                  <a:pt x="0" y="260647"/>
                </a:lnTo>
                <a:close/>
              </a:path>
            </a:pathLst>
          </a:custGeom>
          <a:solidFill>
            <a:srgbClr val="267C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3" name="Rectangle 3"/>
          <p:cNvSpPr/>
          <p:nvPr/>
        </p:nvSpPr>
        <p:spPr bwMode="auto">
          <a:xfrm>
            <a:off x="1054065" y="544300"/>
            <a:ext cx="1777392" cy="1006858"/>
          </a:xfrm>
          <a:prstGeom prst="roundRect">
            <a:avLst>
              <a:gd name="adj" fmla="val 6940"/>
            </a:avLst>
          </a:prstGeom>
          <a:solidFill>
            <a:srgbClr val="267CA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4" name="TextBox 15"/>
          <p:cNvSpPr txBox="1"/>
          <p:nvPr/>
        </p:nvSpPr>
        <p:spPr>
          <a:xfrm>
            <a:off x="901700" y="1183005"/>
            <a:ext cx="208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effectLst>
                  <a:outerShdw blurRad="38100" dist="254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Contents Page</a:t>
            </a:r>
            <a:endParaRPr lang="zh-CN" altLang="en-US" sz="1800" dirty="0">
              <a:solidFill>
                <a:schemeClr val="bg1"/>
              </a:solidFill>
              <a:effectLst>
                <a:outerShdw blurRad="38100" dist="25400" dir="2700000" algn="tl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5" name="文本框 63"/>
          <p:cNvSpPr txBox="1"/>
          <p:nvPr/>
        </p:nvSpPr>
        <p:spPr>
          <a:xfrm>
            <a:off x="1054066" y="551999"/>
            <a:ext cx="1777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-150" dirty="0">
                <a:solidFill>
                  <a:schemeClr val="bg1"/>
                </a:solidFill>
                <a:effectLst>
                  <a:outerShdw blurRad="38100" dist="254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目录页</a:t>
            </a:r>
            <a:endParaRPr lang="zh-CN" altLang="en-US" sz="4000" spc="-150" dirty="0">
              <a:solidFill>
                <a:schemeClr val="bg1"/>
              </a:solidFill>
              <a:effectLst>
                <a:outerShdw blurRad="38100" dist="25400" dir="2700000" algn="tl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2182" y="2698825"/>
            <a:ext cx="3239375" cy="4174162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4265830" y="1785734"/>
            <a:ext cx="5537704" cy="720000"/>
            <a:chOff x="4265830" y="1785734"/>
            <a:chExt cx="5537704" cy="720000"/>
          </a:xfrm>
        </p:grpSpPr>
        <p:sp>
          <p:nvSpPr>
            <p:cNvPr id="30" name="圆角矩形 15"/>
            <p:cNvSpPr/>
            <p:nvPr/>
          </p:nvSpPr>
          <p:spPr>
            <a:xfrm flipH="1">
              <a:off x="4283600" y="1785734"/>
              <a:ext cx="5519933" cy="720000"/>
            </a:xfrm>
            <a:prstGeom prst="roundRect">
              <a:avLst/>
            </a:prstGeom>
            <a:noFill/>
            <a:ln>
              <a:solidFill>
                <a:srgbClr val="428C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400"/>
                </a:lnSpc>
              </a:pPr>
              <a:endParaRPr lang="en-US" altLang="zh-CN" sz="2000" dirty="0">
                <a:solidFill>
                  <a:srgbClr val="3F3F3F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054844" y="1888411"/>
              <a:ext cx="474869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spc="2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25400" dir="2700000" algn="tl" rotWithShape="0">
                      <a:prstClr val="black">
                        <a:alpha val="10000"/>
                      </a:prstClr>
                    </a:outerShdw>
                  </a:effectLst>
                  <a:cs typeface="+mn-ea"/>
                  <a:sym typeface="+mn-lt"/>
                </a:rPr>
                <a:t>什么是</a:t>
              </a:r>
              <a:r>
                <a:rPr lang="en-US" altLang="zh-CN" sz="2800" spc="2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25400" dir="2700000" algn="tl" rotWithShape="0">
                      <a:prstClr val="black">
                        <a:alpha val="10000"/>
                      </a:prstClr>
                    </a:outerShdw>
                  </a:effectLst>
                  <a:cs typeface="+mn-ea"/>
                  <a:sym typeface="+mn-lt"/>
                </a:rPr>
                <a:t>H</a:t>
              </a:r>
              <a:r>
                <a:rPr lang="en-US" altLang="zh-CN" sz="2800" spc="2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25400" dir="2700000" algn="tl" rotWithShape="0">
                      <a:prstClr val="black">
                        <a:alpha val="10000"/>
                      </a:prstClr>
                    </a:outerShdw>
                  </a:effectLst>
                  <a:cs typeface="+mn-ea"/>
                  <a:sym typeface="+mn-lt"/>
                </a:rPr>
                <a:t>alo</a:t>
              </a:r>
              <a:endParaRPr lang="en-US" altLang="zh-CN" sz="2800" spc="25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25400" dir="2700000" algn="tl" rotWithShape="0">
                    <a:prstClr val="black">
                      <a:alpha val="1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2" name="任意多边形 32"/>
            <p:cNvSpPr/>
            <p:nvPr/>
          </p:nvSpPr>
          <p:spPr bwMode="auto">
            <a:xfrm>
              <a:off x="4266831" y="1785734"/>
              <a:ext cx="788013" cy="720000"/>
            </a:xfrm>
            <a:custGeom>
              <a:avLst/>
              <a:gdLst>
                <a:gd name="connsiteX0" fmla="*/ 136166 w 788013"/>
                <a:gd name="connsiteY0" fmla="*/ 0 h 720000"/>
                <a:gd name="connsiteX1" fmla="*/ 177211 w 788013"/>
                <a:gd name="connsiteY1" fmla="*/ 0 h 720000"/>
                <a:gd name="connsiteX2" fmla="*/ 586533 w 788013"/>
                <a:gd name="connsiteY2" fmla="*/ 0 h 720000"/>
                <a:gd name="connsiteX3" fmla="*/ 788013 w 788013"/>
                <a:gd name="connsiteY3" fmla="*/ 0 h 720000"/>
                <a:gd name="connsiteX4" fmla="*/ 788013 w 788013"/>
                <a:gd name="connsiteY4" fmla="*/ 720000 h 720000"/>
                <a:gd name="connsiteX5" fmla="*/ 586533 w 788013"/>
                <a:gd name="connsiteY5" fmla="*/ 720000 h 720000"/>
                <a:gd name="connsiteX6" fmla="*/ 177211 w 788013"/>
                <a:gd name="connsiteY6" fmla="*/ 720000 h 720000"/>
                <a:gd name="connsiteX7" fmla="*/ 136166 w 788013"/>
                <a:gd name="connsiteY7" fmla="*/ 720000 h 720000"/>
                <a:gd name="connsiteX8" fmla="*/ 0 w 788013"/>
                <a:gd name="connsiteY8" fmla="*/ 583834 h 720000"/>
                <a:gd name="connsiteX9" fmla="*/ 0 w 788013"/>
                <a:gd name="connsiteY9" fmla="*/ 136166 h 720000"/>
                <a:gd name="connsiteX10" fmla="*/ 136166 w 788013"/>
                <a:gd name="connsiteY10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8013" h="720000">
                  <a:moveTo>
                    <a:pt x="136166" y="0"/>
                  </a:moveTo>
                  <a:lnTo>
                    <a:pt x="177211" y="0"/>
                  </a:lnTo>
                  <a:lnTo>
                    <a:pt x="586533" y="0"/>
                  </a:lnTo>
                  <a:lnTo>
                    <a:pt x="788013" y="0"/>
                  </a:lnTo>
                  <a:lnTo>
                    <a:pt x="788013" y="720000"/>
                  </a:lnTo>
                  <a:lnTo>
                    <a:pt x="586533" y="720000"/>
                  </a:lnTo>
                  <a:lnTo>
                    <a:pt x="177211" y="720000"/>
                  </a:lnTo>
                  <a:lnTo>
                    <a:pt x="136166" y="720000"/>
                  </a:lnTo>
                  <a:cubicBezTo>
                    <a:pt x="60964" y="720000"/>
                    <a:pt x="0" y="659036"/>
                    <a:pt x="0" y="583834"/>
                  </a:cubicBezTo>
                  <a:lnTo>
                    <a:pt x="0" y="136166"/>
                  </a:lnTo>
                  <a:cubicBezTo>
                    <a:pt x="0" y="60964"/>
                    <a:pt x="60964" y="0"/>
                    <a:pt x="136166" y="0"/>
                  </a:cubicBezTo>
                  <a:close/>
                </a:path>
              </a:pathLst>
            </a:custGeom>
            <a:solidFill>
              <a:srgbClr val="428CA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704020202020204" pitchFamily="34" charset="0"/>
                <a:buNone/>
              </a:pPr>
              <a:endParaRPr kumimoji="0" lang="zh-CN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265830" y="1840283"/>
              <a:ext cx="7890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300" dirty="0">
                  <a:solidFill>
                    <a:schemeClr val="bg1"/>
                  </a:solidFill>
                  <a:effectLst>
                    <a:outerShdw blurRad="38100" dist="25400" dir="2700000" algn="tl" rotWithShape="0">
                      <a:prstClr val="black">
                        <a:alpha val="30000"/>
                      </a:prstClr>
                    </a:outerShdw>
                  </a:effectLst>
                  <a:cs typeface="+mn-ea"/>
                  <a:sym typeface="+mn-lt"/>
                </a:rPr>
                <a:t>一</a:t>
              </a:r>
              <a:endParaRPr lang="zh-CN" altLang="en-US" sz="3200" spc="300" dirty="0">
                <a:solidFill>
                  <a:schemeClr val="bg1"/>
                </a:solidFill>
                <a:effectLst>
                  <a:outerShdw blurRad="38100" dist="25400" dir="2700000" algn="tl" rotWithShape="0">
                    <a:prstClr val="black">
                      <a:alpha val="3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265830" y="3083720"/>
            <a:ext cx="5537704" cy="720000"/>
            <a:chOff x="4265830" y="2843690"/>
            <a:chExt cx="5537704" cy="720000"/>
          </a:xfrm>
        </p:grpSpPr>
        <p:sp>
          <p:nvSpPr>
            <p:cNvPr id="33" name="圆角矩形 35"/>
            <p:cNvSpPr/>
            <p:nvPr/>
          </p:nvSpPr>
          <p:spPr>
            <a:xfrm flipH="1">
              <a:off x="4283600" y="2843690"/>
              <a:ext cx="5519933" cy="720000"/>
            </a:xfrm>
            <a:prstGeom prst="roundRect">
              <a:avLst/>
            </a:prstGeom>
            <a:noFill/>
            <a:ln>
              <a:solidFill>
                <a:srgbClr val="428C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400"/>
                </a:lnSpc>
              </a:pPr>
              <a:endParaRPr lang="en-US" altLang="zh-CN" sz="2000" dirty="0">
                <a:solidFill>
                  <a:srgbClr val="3F3F3F"/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054844" y="2946367"/>
              <a:ext cx="474869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spc="2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25400" dir="2700000" algn="tl" rotWithShape="0">
                      <a:prstClr val="black">
                        <a:alpha val="10000"/>
                      </a:prstClr>
                    </a:outerShdw>
                  </a:effectLst>
                  <a:cs typeface="+mn-ea"/>
                  <a:sym typeface="+mn-lt"/>
                </a:rPr>
                <a:t>Halo</a:t>
              </a:r>
              <a:r>
                <a:rPr lang="zh-CN" altLang="en-US" sz="2800" spc="2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25400" dir="2700000" algn="tl" rotWithShape="0">
                      <a:prstClr val="black">
                        <a:alpha val="10000"/>
                      </a:prstClr>
                    </a:outerShdw>
                  </a:effectLst>
                  <a:cs typeface="+mn-ea"/>
                  <a:sym typeface="+mn-lt"/>
                </a:rPr>
                <a:t>功能</a:t>
              </a:r>
              <a:r>
                <a:rPr lang="zh-CN" altLang="en-US" sz="2800" spc="2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25400" dir="2700000" algn="tl" rotWithShape="0">
                      <a:prstClr val="black">
                        <a:alpha val="10000"/>
                      </a:prstClr>
                    </a:outerShdw>
                  </a:effectLst>
                  <a:cs typeface="+mn-ea"/>
                  <a:sym typeface="+mn-lt"/>
                </a:rPr>
                <a:t>特点</a:t>
              </a:r>
              <a:endParaRPr lang="zh-CN" altLang="en-US" sz="2800" spc="25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25400" dir="2700000" algn="tl" rotWithShape="0">
                    <a:prstClr val="black">
                      <a:alpha val="1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5" name="任意多边形 37"/>
            <p:cNvSpPr/>
            <p:nvPr/>
          </p:nvSpPr>
          <p:spPr bwMode="auto">
            <a:xfrm>
              <a:off x="4266831" y="2843690"/>
              <a:ext cx="788013" cy="720000"/>
            </a:xfrm>
            <a:custGeom>
              <a:avLst/>
              <a:gdLst>
                <a:gd name="connsiteX0" fmla="*/ 136166 w 788013"/>
                <a:gd name="connsiteY0" fmla="*/ 0 h 720000"/>
                <a:gd name="connsiteX1" fmla="*/ 177211 w 788013"/>
                <a:gd name="connsiteY1" fmla="*/ 0 h 720000"/>
                <a:gd name="connsiteX2" fmla="*/ 586533 w 788013"/>
                <a:gd name="connsiteY2" fmla="*/ 0 h 720000"/>
                <a:gd name="connsiteX3" fmla="*/ 788013 w 788013"/>
                <a:gd name="connsiteY3" fmla="*/ 0 h 720000"/>
                <a:gd name="connsiteX4" fmla="*/ 788013 w 788013"/>
                <a:gd name="connsiteY4" fmla="*/ 720000 h 720000"/>
                <a:gd name="connsiteX5" fmla="*/ 586533 w 788013"/>
                <a:gd name="connsiteY5" fmla="*/ 720000 h 720000"/>
                <a:gd name="connsiteX6" fmla="*/ 177211 w 788013"/>
                <a:gd name="connsiteY6" fmla="*/ 720000 h 720000"/>
                <a:gd name="connsiteX7" fmla="*/ 136166 w 788013"/>
                <a:gd name="connsiteY7" fmla="*/ 720000 h 720000"/>
                <a:gd name="connsiteX8" fmla="*/ 0 w 788013"/>
                <a:gd name="connsiteY8" fmla="*/ 583834 h 720000"/>
                <a:gd name="connsiteX9" fmla="*/ 0 w 788013"/>
                <a:gd name="connsiteY9" fmla="*/ 136166 h 720000"/>
                <a:gd name="connsiteX10" fmla="*/ 136166 w 788013"/>
                <a:gd name="connsiteY10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8013" h="720000">
                  <a:moveTo>
                    <a:pt x="136166" y="0"/>
                  </a:moveTo>
                  <a:lnTo>
                    <a:pt x="177211" y="0"/>
                  </a:lnTo>
                  <a:lnTo>
                    <a:pt x="586533" y="0"/>
                  </a:lnTo>
                  <a:lnTo>
                    <a:pt x="788013" y="0"/>
                  </a:lnTo>
                  <a:lnTo>
                    <a:pt x="788013" y="720000"/>
                  </a:lnTo>
                  <a:lnTo>
                    <a:pt x="586533" y="720000"/>
                  </a:lnTo>
                  <a:lnTo>
                    <a:pt x="177211" y="720000"/>
                  </a:lnTo>
                  <a:lnTo>
                    <a:pt x="136166" y="720000"/>
                  </a:lnTo>
                  <a:cubicBezTo>
                    <a:pt x="60964" y="720000"/>
                    <a:pt x="0" y="659036"/>
                    <a:pt x="0" y="583834"/>
                  </a:cubicBezTo>
                  <a:lnTo>
                    <a:pt x="0" y="136166"/>
                  </a:lnTo>
                  <a:cubicBezTo>
                    <a:pt x="0" y="60964"/>
                    <a:pt x="60964" y="0"/>
                    <a:pt x="136166" y="0"/>
                  </a:cubicBezTo>
                  <a:close/>
                </a:path>
              </a:pathLst>
            </a:custGeom>
            <a:solidFill>
              <a:srgbClr val="428CA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704020202020204" pitchFamily="34" charset="0"/>
                <a:buNone/>
              </a:pPr>
              <a:endParaRPr kumimoji="0" lang="zh-CN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265830" y="2898239"/>
              <a:ext cx="7890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300" dirty="0">
                  <a:solidFill>
                    <a:schemeClr val="bg1"/>
                  </a:solidFill>
                  <a:effectLst>
                    <a:outerShdw blurRad="38100" dist="25400" dir="2700000" algn="tl" rotWithShape="0">
                      <a:prstClr val="black">
                        <a:alpha val="30000"/>
                      </a:prstClr>
                    </a:outerShdw>
                  </a:effectLst>
                  <a:cs typeface="+mn-ea"/>
                  <a:sym typeface="+mn-lt"/>
                </a:rPr>
                <a:t>二</a:t>
              </a:r>
              <a:endParaRPr lang="zh-CN" altLang="en-US" sz="3200" spc="300" dirty="0">
                <a:solidFill>
                  <a:schemeClr val="bg1"/>
                </a:solidFill>
                <a:effectLst>
                  <a:outerShdw blurRad="38100" dist="25400" dir="2700000" algn="tl" rotWithShape="0">
                    <a:prstClr val="black">
                      <a:alpha val="3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265830" y="4422346"/>
            <a:ext cx="5537704" cy="720000"/>
            <a:chOff x="4265830" y="3901646"/>
            <a:chExt cx="5537704" cy="720000"/>
          </a:xfrm>
        </p:grpSpPr>
        <p:sp>
          <p:nvSpPr>
            <p:cNvPr id="39" name="圆角矩形 40"/>
            <p:cNvSpPr/>
            <p:nvPr/>
          </p:nvSpPr>
          <p:spPr>
            <a:xfrm flipH="1">
              <a:off x="4283600" y="3901646"/>
              <a:ext cx="5519933" cy="720000"/>
            </a:xfrm>
            <a:prstGeom prst="roundRect">
              <a:avLst/>
            </a:prstGeom>
            <a:noFill/>
            <a:ln>
              <a:solidFill>
                <a:srgbClr val="428C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400"/>
                </a:lnSpc>
              </a:pPr>
              <a:endParaRPr lang="en-US" altLang="zh-CN" sz="2000" dirty="0">
                <a:solidFill>
                  <a:srgbClr val="3F3F3F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054844" y="4004323"/>
              <a:ext cx="474869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spc="2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25400" dir="2700000" algn="tl" rotWithShape="0">
                      <a:prstClr val="black">
                        <a:alpha val="10000"/>
                      </a:prstClr>
                    </a:outerShdw>
                  </a:effectLst>
                  <a:cs typeface="+mn-ea"/>
                  <a:sym typeface="+mn-lt"/>
                </a:rPr>
                <a:t>Halo</a:t>
              </a:r>
              <a:r>
                <a:rPr lang="zh-CN" altLang="en-US" sz="2800" spc="2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25400" dir="2700000" algn="tl" rotWithShape="0">
                      <a:prstClr val="black">
                        <a:alpha val="10000"/>
                      </a:prstClr>
                    </a:outerShdw>
                  </a:effectLst>
                  <a:cs typeface="+mn-ea"/>
                  <a:sym typeface="+mn-lt"/>
                </a:rPr>
                <a:t>使用</a:t>
              </a:r>
              <a:r>
                <a:rPr lang="zh-CN" altLang="en-US" sz="2800" spc="2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25400" dir="2700000" algn="tl" rotWithShape="0">
                      <a:prstClr val="black">
                        <a:alpha val="10000"/>
                      </a:prstClr>
                    </a:outerShdw>
                  </a:effectLst>
                  <a:cs typeface="+mn-ea"/>
                  <a:sym typeface="+mn-lt"/>
                </a:rPr>
                <a:t>介绍</a:t>
              </a:r>
              <a:endParaRPr lang="zh-CN" altLang="en-US" sz="2800" spc="25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25400" dir="2700000" algn="tl" rotWithShape="0">
                    <a:prstClr val="black">
                      <a:alpha val="1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1" name="任意多边形 42"/>
            <p:cNvSpPr/>
            <p:nvPr/>
          </p:nvSpPr>
          <p:spPr bwMode="auto">
            <a:xfrm>
              <a:off x="4266831" y="3901646"/>
              <a:ext cx="788013" cy="720000"/>
            </a:xfrm>
            <a:custGeom>
              <a:avLst/>
              <a:gdLst>
                <a:gd name="connsiteX0" fmla="*/ 136166 w 788013"/>
                <a:gd name="connsiteY0" fmla="*/ 0 h 720000"/>
                <a:gd name="connsiteX1" fmla="*/ 177211 w 788013"/>
                <a:gd name="connsiteY1" fmla="*/ 0 h 720000"/>
                <a:gd name="connsiteX2" fmla="*/ 586533 w 788013"/>
                <a:gd name="connsiteY2" fmla="*/ 0 h 720000"/>
                <a:gd name="connsiteX3" fmla="*/ 788013 w 788013"/>
                <a:gd name="connsiteY3" fmla="*/ 0 h 720000"/>
                <a:gd name="connsiteX4" fmla="*/ 788013 w 788013"/>
                <a:gd name="connsiteY4" fmla="*/ 720000 h 720000"/>
                <a:gd name="connsiteX5" fmla="*/ 586533 w 788013"/>
                <a:gd name="connsiteY5" fmla="*/ 720000 h 720000"/>
                <a:gd name="connsiteX6" fmla="*/ 177211 w 788013"/>
                <a:gd name="connsiteY6" fmla="*/ 720000 h 720000"/>
                <a:gd name="connsiteX7" fmla="*/ 136166 w 788013"/>
                <a:gd name="connsiteY7" fmla="*/ 720000 h 720000"/>
                <a:gd name="connsiteX8" fmla="*/ 0 w 788013"/>
                <a:gd name="connsiteY8" fmla="*/ 583834 h 720000"/>
                <a:gd name="connsiteX9" fmla="*/ 0 w 788013"/>
                <a:gd name="connsiteY9" fmla="*/ 136166 h 720000"/>
                <a:gd name="connsiteX10" fmla="*/ 136166 w 788013"/>
                <a:gd name="connsiteY10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8013" h="720000">
                  <a:moveTo>
                    <a:pt x="136166" y="0"/>
                  </a:moveTo>
                  <a:lnTo>
                    <a:pt x="177211" y="0"/>
                  </a:lnTo>
                  <a:lnTo>
                    <a:pt x="586533" y="0"/>
                  </a:lnTo>
                  <a:lnTo>
                    <a:pt x="788013" y="0"/>
                  </a:lnTo>
                  <a:lnTo>
                    <a:pt x="788013" y="720000"/>
                  </a:lnTo>
                  <a:lnTo>
                    <a:pt x="586533" y="720000"/>
                  </a:lnTo>
                  <a:lnTo>
                    <a:pt x="177211" y="720000"/>
                  </a:lnTo>
                  <a:lnTo>
                    <a:pt x="136166" y="720000"/>
                  </a:lnTo>
                  <a:cubicBezTo>
                    <a:pt x="60964" y="720000"/>
                    <a:pt x="0" y="659036"/>
                    <a:pt x="0" y="583834"/>
                  </a:cubicBezTo>
                  <a:lnTo>
                    <a:pt x="0" y="136166"/>
                  </a:lnTo>
                  <a:cubicBezTo>
                    <a:pt x="0" y="60964"/>
                    <a:pt x="60964" y="0"/>
                    <a:pt x="136166" y="0"/>
                  </a:cubicBezTo>
                  <a:close/>
                </a:path>
              </a:pathLst>
            </a:custGeom>
            <a:solidFill>
              <a:srgbClr val="428CA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704020202020204" pitchFamily="34" charset="0"/>
                <a:buNone/>
              </a:pPr>
              <a:endParaRPr kumimoji="0" lang="zh-CN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265830" y="3956195"/>
              <a:ext cx="7890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300" dirty="0">
                  <a:solidFill>
                    <a:schemeClr val="bg1"/>
                  </a:solidFill>
                  <a:effectLst>
                    <a:outerShdw blurRad="38100" dist="25400" dir="2700000" algn="tl" rotWithShape="0">
                      <a:prstClr val="black">
                        <a:alpha val="30000"/>
                      </a:prstClr>
                    </a:outerShdw>
                  </a:effectLst>
                  <a:cs typeface="+mn-ea"/>
                  <a:sym typeface="+mn-lt"/>
                </a:rPr>
                <a:t>三</a:t>
              </a:r>
              <a:endParaRPr lang="zh-CN" altLang="en-US" sz="3200" spc="300" dirty="0">
                <a:solidFill>
                  <a:schemeClr val="bg1"/>
                </a:solidFill>
                <a:effectLst>
                  <a:outerShdw blurRad="38100" dist="25400" dir="2700000" algn="tl" rotWithShape="0">
                    <a:prstClr val="black">
                      <a:alpha val="3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pic>
        <p:nvPicPr>
          <p:cNvPr id="167" name="2@2x.png" descr="2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1642" y="604271"/>
            <a:ext cx="5172630" cy="54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2@2x.png" descr="2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2077" y="1203711"/>
            <a:ext cx="5172630" cy="54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片 6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67CA0"/>
              </a:gs>
              <a:gs pos="33000">
                <a:srgbClr val="388BA5">
                  <a:alpha val="90000"/>
                </a:srgbClr>
              </a:gs>
              <a:gs pos="66000">
                <a:srgbClr val="509FA4">
                  <a:alpha val="90000"/>
                </a:srgbClr>
              </a:gs>
              <a:gs pos="100000">
                <a:srgbClr val="5BAAA4">
                  <a:alpha val="8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019550"/>
            <a:ext cx="12192000" cy="283845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2900" y="2374244"/>
            <a:ext cx="11506200" cy="327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646000" y="1123950"/>
            <a:ext cx="900000" cy="0"/>
          </a:xfrm>
          <a:prstGeom prst="line">
            <a:avLst/>
          </a:prstGeom>
          <a:ln w="28575">
            <a:solidFill>
              <a:srgbClr val="009B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521221" y="94649"/>
            <a:ext cx="31713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01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" y="2850341"/>
            <a:ext cx="11506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400" dirty="0">
                <a:solidFill>
                  <a:srgbClr val="267CA0"/>
                </a:solidFill>
                <a:effectLst>
                  <a:outerShdw blurRad="38100" dist="25400" dir="2700000" algn="tl" rotWithShape="0">
                    <a:prstClr val="black">
                      <a:alpha val="30000"/>
                    </a:prstClr>
                  </a:outerShdw>
                </a:effectLst>
                <a:cs typeface="+mn-ea"/>
                <a:sym typeface="+mn-lt"/>
              </a:rPr>
              <a:t>什么是</a:t>
            </a:r>
            <a:r>
              <a:rPr lang="en-US" altLang="zh-CN" sz="4800" spc="400" dirty="0">
                <a:solidFill>
                  <a:srgbClr val="267CA0"/>
                </a:solidFill>
                <a:effectLst>
                  <a:outerShdw blurRad="38100" dist="25400" dir="2700000" algn="tl" rotWithShape="0">
                    <a:prstClr val="black">
                      <a:alpha val="30000"/>
                    </a:prstClr>
                  </a:outerShdw>
                </a:effectLst>
                <a:cs typeface="+mn-ea"/>
                <a:sym typeface="+mn-lt"/>
              </a:rPr>
              <a:t>Halo</a:t>
            </a:r>
            <a:endParaRPr lang="en-US" altLang="zh-CN" sz="4800" spc="400" dirty="0">
              <a:solidFill>
                <a:srgbClr val="267CA0"/>
              </a:solidFill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96000" y="4005931"/>
            <a:ext cx="10800000" cy="0"/>
          </a:xfrm>
          <a:prstGeom prst="line">
            <a:avLst/>
          </a:prstGeom>
          <a:noFill/>
          <a:ln w="1905">
            <a:solidFill>
              <a:srgbClr val="009B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Freeform 37"/>
          <p:cNvSpPr>
            <a:spLocks noEditPoints="1"/>
          </p:cNvSpPr>
          <p:nvPr/>
        </p:nvSpPr>
        <p:spPr bwMode="auto">
          <a:xfrm>
            <a:off x="5892421" y="1469270"/>
            <a:ext cx="414696" cy="598777"/>
          </a:xfrm>
          <a:custGeom>
            <a:avLst/>
            <a:gdLst>
              <a:gd name="T0" fmla="*/ 214 w 514"/>
              <a:gd name="T1" fmla="*/ 329 h 743"/>
              <a:gd name="T2" fmla="*/ 214 w 514"/>
              <a:gd name="T3" fmla="*/ 129 h 743"/>
              <a:gd name="T4" fmla="*/ 200 w 514"/>
              <a:gd name="T5" fmla="*/ 114 h 743"/>
              <a:gd name="T6" fmla="*/ 186 w 514"/>
              <a:gd name="T7" fmla="*/ 129 h 743"/>
              <a:gd name="T8" fmla="*/ 186 w 514"/>
              <a:gd name="T9" fmla="*/ 329 h 743"/>
              <a:gd name="T10" fmla="*/ 200 w 514"/>
              <a:gd name="T11" fmla="*/ 343 h 743"/>
              <a:gd name="T12" fmla="*/ 214 w 514"/>
              <a:gd name="T13" fmla="*/ 329 h 743"/>
              <a:gd name="T14" fmla="*/ 514 w 514"/>
              <a:gd name="T15" fmla="*/ 486 h 743"/>
              <a:gd name="T16" fmla="*/ 486 w 514"/>
              <a:gd name="T17" fmla="*/ 514 h 743"/>
              <a:gd name="T18" fmla="*/ 294 w 514"/>
              <a:gd name="T19" fmla="*/ 514 h 743"/>
              <a:gd name="T20" fmla="*/ 271 w 514"/>
              <a:gd name="T21" fmla="*/ 730 h 743"/>
              <a:gd name="T22" fmla="*/ 257 w 514"/>
              <a:gd name="T23" fmla="*/ 743 h 743"/>
              <a:gd name="T24" fmla="*/ 257 w 514"/>
              <a:gd name="T25" fmla="*/ 743 h 743"/>
              <a:gd name="T26" fmla="*/ 243 w 514"/>
              <a:gd name="T27" fmla="*/ 731 h 743"/>
              <a:gd name="T28" fmla="*/ 209 w 514"/>
              <a:gd name="T29" fmla="*/ 514 h 743"/>
              <a:gd name="T30" fmla="*/ 28 w 514"/>
              <a:gd name="T31" fmla="*/ 514 h 743"/>
              <a:gd name="T32" fmla="*/ 0 w 514"/>
              <a:gd name="T33" fmla="*/ 486 h 743"/>
              <a:gd name="T34" fmla="*/ 114 w 514"/>
              <a:gd name="T35" fmla="*/ 343 h 743"/>
              <a:gd name="T36" fmla="*/ 114 w 514"/>
              <a:gd name="T37" fmla="*/ 114 h 743"/>
              <a:gd name="T38" fmla="*/ 57 w 514"/>
              <a:gd name="T39" fmla="*/ 57 h 743"/>
              <a:gd name="T40" fmla="*/ 114 w 514"/>
              <a:gd name="T41" fmla="*/ 0 h 743"/>
              <a:gd name="T42" fmla="*/ 400 w 514"/>
              <a:gd name="T43" fmla="*/ 0 h 743"/>
              <a:gd name="T44" fmla="*/ 457 w 514"/>
              <a:gd name="T45" fmla="*/ 57 h 743"/>
              <a:gd name="T46" fmla="*/ 400 w 514"/>
              <a:gd name="T47" fmla="*/ 114 h 743"/>
              <a:gd name="T48" fmla="*/ 400 w 514"/>
              <a:gd name="T49" fmla="*/ 343 h 743"/>
              <a:gd name="T50" fmla="*/ 514 w 514"/>
              <a:gd name="T51" fmla="*/ 486 h 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14" h="743">
                <a:moveTo>
                  <a:pt x="214" y="329"/>
                </a:moveTo>
                <a:cubicBezTo>
                  <a:pt x="214" y="129"/>
                  <a:pt x="214" y="129"/>
                  <a:pt x="214" y="129"/>
                </a:cubicBezTo>
                <a:cubicBezTo>
                  <a:pt x="214" y="121"/>
                  <a:pt x="208" y="114"/>
                  <a:pt x="200" y="114"/>
                </a:cubicBezTo>
                <a:cubicBezTo>
                  <a:pt x="192" y="114"/>
                  <a:pt x="186" y="121"/>
                  <a:pt x="186" y="129"/>
                </a:cubicBezTo>
                <a:cubicBezTo>
                  <a:pt x="186" y="329"/>
                  <a:pt x="186" y="329"/>
                  <a:pt x="186" y="329"/>
                </a:cubicBezTo>
                <a:cubicBezTo>
                  <a:pt x="186" y="337"/>
                  <a:pt x="192" y="343"/>
                  <a:pt x="200" y="343"/>
                </a:cubicBezTo>
                <a:cubicBezTo>
                  <a:pt x="208" y="343"/>
                  <a:pt x="214" y="337"/>
                  <a:pt x="214" y="329"/>
                </a:cubicBezTo>
                <a:close/>
                <a:moveTo>
                  <a:pt x="514" y="486"/>
                </a:moveTo>
                <a:cubicBezTo>
                  <a:pt x="514" y="501"/>
                  <a:pt x="501" y="514"/>
                  <a:pt x="486" y="514"/>
                </a:cubicBezTo>
                <a:cubicBezTo>
                  <a:pt x="294" y="514"/>
                  <a:pt x="294" y="514"/>
                  <a:pt x="294" y="514"/>
                </a:cubicBezTo>
                <a:cubicBezTo>
                  <a:pt x="271" y="730"/>
                  <a:pt x="271" y="730"/>
                  <a:pt x="271" y="730"/>
                </a:cubicBezTo>
                <a:cubicBezTo>
                  <a:pt x="270" y="737"/>
                  <a:pt x="265" y="743"/>
                  <a:pt x="257" y="743"/>
                </a:cubicBezTo>
                <a:cubicBezTo>
                  <a:pt x="257" y="743"/>
                  <a:pt x="257" y="743"/>
                  <a:pt x="257" y="743"/>
                </a:cubicBezTo>
                <a:cubicBezTo>
                  <a:pt x="250" y="743"/>
                  <a:pt x="244" y="738"/>
                  <a:pt x="243" y="731"/>
                </a:cubicBezTo>
                <a:cubicBezTo>
                  <a:pt x="209" y="514"/>
                  <a:pt x="209" y="514"/>
                  <a:pt x="209" y="514"/>
                </a:cubicBezTo>
                <a:cubicBezTo>
                  <a:pt x="28" y="514"/>
                  <a:pt x="28" y="514"/>
                  <a:pt x="28" y="514"/>
                </a:cubicBezTo>
                <a:cubicBezTo>
                  <a:pt x="13" y="514"/>
                  <a:pt x="0" y="501"/>
                  <a:pt x="0" y="486"/>
                </a:cubicBezTo>
                <a:cubicBezTo>
                  <a:pt x="0" y="413"/>
                  <a:pt x="55" y="343"/>
                  <a:pt x="114" y="343"/>
                </a:cubicBezTo>
                <a:cubicBezTo>
                  <a:pt x="114" y="114"/>
                  <a:pt x="114" y="114"/>
                  <a:pt x="114" y="114"/>
                </a:cubicBezTo>
                <a:cubicBezTo>
                  <a:pt x="83" y="114"/>
                  <a:pt x="57" y="89"/>
                  <a:pt x="57" y="57"/>
                </a:cubicBezTo>
                <a:cubicBezTo>
                  <a:pt x="57" y="26"/>
                  <a:pt x="83" y="0"/>
                  <a:pt x="114" y="0"/>
                </a:cubicBezTo>
                <a:cubicBezTo>
                  <a:pt x="400" y="0"/>
                  <a:pt x="400" y="0"/>
                  <a:pt x="400" y="0"/>
                </a:cubicBezTo>
                <a:cubicBezTo>
                  <a:pt x="431" y="0"/>
                  <a:pt x="457" y="26"/>
                  <a:pt x="457" y="57"/>
                </a:cubicBezTo>
                <a:cubicBezTo>
                  <a:pt x="457" y="89"/>
                  <a:pt x="431" y="114"/>
                  <a:pt x="400" y="114"/>
                </a:cubicBezTo>
                <a:cubicBezTo>
                  <a:pt x="400" y="343"/>
                  <a:pt x="400" y="343"/>
                  <a:pt x="400" y="343"/>
                </a:cubicBezTo>
                <a:cubicBezTo>
                  <a:pt x="459" y="343"/>
                  <a:pt x="514" y="413"/>
                  <a:pt x="514" y="4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9601" y="4287397"/>
            <a:ext cx="10972798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pc="40">
                <a:solidFill>
                  <a:srgbClr val="388BA5"/>
                </a:solidFill>
                <a:cs typeface="+mn-ea"/>
                <a:sym typeface="+mn-lt"/>
              </a:rPr>
              <a:t>Halo 作为一款好用又强大的开源建站工具，配合上不同的模板与插件，可以很好地帮助你构建你心中的理想站点。它可以是你公司的官方网站，可以是你的个人博客，也可以是团队共享的知识库，甚至可以是一个论坛、一个商城。</a:t>
            </a:r>
            <a:endParaRPr lang="en-US" altLang="zh-CN" spc="40">
              <a:solidFill>
                <a:srgbClr val="388BA5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595" y="6232525"/>
            <a:ext cx="720000" cy="295200"/>
          </a:xfrm>
          <a:prstGeom prst="rect">
            <a:avLst/>
          </a:prstGeom>
        </p:spPr>
      </p:pic>
      <p:pic>
        <p:nvPicPr>
          <p:cNvPr id="8" name="图片 7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730" y="0"/>
            <a:ext cx="12193729" cy="68579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30"/>
          <p:cNvSpPr/>
          <p:nvPr/>
        </p:nvSpPr>
        <p:spPr>
          <a:xfrm>
            <a:off x="-436918" y="363640"/>
            <a:ext cx="1082592" cy="409932"/>
          </a:xfrm>
          <a:custGeom>
            <a:avLst/>
            <a:gdLst>
              <a:gd name="connsiteX0" fmla="*/ 124918 w 1413447"/>
              <a:gd name="connsiteY0" fmla="*/ 0 h 535213"/>
              <a:gd name="connsiteX1" fmla="*/ 1413447 w 1413447"/>
              <a:gd name="connsiteY1" fmla="*/ 0 h 535213"/>
              <a:gd name="connsiteX2" fmla="*/ 1293066 w 1413447"/>
              <a:gd name="connsiteY2" fmla="*/ 515770 h 535213"/>
              <a:gd name="connsiteX3" fmla="*/ 1296954 w 1413447"/>
              <a:gd name="connsiteY3" fmla="*/ 499111 h 535213"/>
              <a:gd name="connsiteX4" fmla="*/ 1284655 w 1413447"/>
              <a:gd name="connsiteY4" fmla="*/ 517355 h 535213"/>
              <a:gd name="connsiteX5" fmla="*/ 1263549 w 1413447"/>
              <a:gd name="connsiteY5" fmla="*/ 531584 h 535213"/>
              <a:gd name="connsiteX6" fmla="*/ 1245575 w 1413447"/>
              <a:gd name="connsiteY6" fmla="*/ 535213 h 535213"/>
              <a:gd name="connsiteX7" fmla="*/ 74294 w 1413447"/>
              <a:gd name="connsiteY7" fmla="*/ 535213 h 535213"/>
              <a:gd name="connsiteX8" fmla="*/ 56319 w 1413447"/>
              <a:gd name="connsiteY8" fmla="*/ 531584 h 535213"/>
              <a:gd name="connsiteX9" fmla="*/ 15766 w 1413447"/>
              <a:gd name="connsiteY9" fmla="*/ 470404 h 535213"/>
              <a:gd name="connsiteX10" fmla="*/ 19864 w 1413447"/>
              <a:gd name="connsiteY10" fmla="*/ 450109 h 535213"/>
              <a:gd name="connsiteX11" fmla="*/ 0 w 1413447"/>
              <a:gd name="connsiteY11" fmla="*/ 535213 h 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3447" h="535213">
                <a:moveTo>
                  <a:pt x="124918" y="0"/>
                </a:moveTo>
                <a:lnTo>
                  <a:pt x="1413447" y="0"/>
                </a:lnTo>
                <a:lnTo>
                  <a:pt x="1293066" y="515770"/>
                </a:lnTo>
                <a:lnTo>
                  <a:pt x="1296954" y="499111"/>
                </a:lnTo>
                <a:lnTo>
                  <a:pt x="1284655" y="517355"/>
                </a:lnTo>
                <a:cubicBezTo>
                  <a:pt x="1278647" y="523362"/>
                  <a:pt x="1271493" y="528224"/>
                  <a:pt x="1263549" y="531584"/>
                </a:cubicBezTo>
                <a:lnTo>
                  <a:pt x="1245575" y="535213"/>
                </a:lnTo>
                <a:lnTo>
                  <a:pt x="74294" y="535213"/>
                </a:lnTo>
                <a:lnTo>
                  <a:pt x="56319" y="531584"/>
                </a:lnTo>
                <a:cubicBezTo>
                  <a:pt x="32488" y="521505"/>
                  <a:pt x="15766" y="497907"/>
                  <a:pt x="15766" y="470404"/>
                </a:cubicBezTo>
                <a:lnTo>
                  <a:pt x="19864" y="450109"/>
                </a:lnTo>
                <a:lnTo>
                  <a:pt x="0" y="535213"/>
                </a:lnTo>
                <a:close/>
              </a:path>
            </a:pathLst>
          </a:custGeom>
          <a:solidFill>
            <a:srgbClr val="267C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9974" y="319311"/>
            <a:ext cx="62580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267CA0"/>
                </a:solidFill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Halo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功能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特性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155031" y="1448525"/>
            <a:ext cx="3104232" cy="3148648"/>
            <a:chOff x="1155031" y="1448525"/>
            <a:chExt cx="3104232" cy="3148648"/>
          </a:xfrm>
        </p:grpSpPr>
        <p:pic>
          <p:nvPicPr>
            <p:cNvPr id="8" name="图片 7" descr="/Users/lixuejun/Desktop/截屏2023-01-06 11.50.31.png截屏2023-01-06 11.50.3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218984" y="2588373"/>
              <a:ext cx="2887980" cy="2008800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1155031" y="1448525"/>
              <a:ext cx="3104232" cy="1134254"/>
              <a:chOff x="1155031" y="1448525"/>
              <a:chExt cx="3104232" cy="1134254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1411673" y="1857474"/>
                <a:ext cx="2756265" cy="530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所有代码均开源在</a:t>
                </a:r>
                <a:r>
                  <a:rPr lang="en-US" altLang="zh-CN" sz="11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GitHub,</a:t>
                </a:r>
                <a:r>
                  <a:rPr lang="zh-CN" altLang="en-US" sz="11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目前已有</a:t>
                </a:r>
                <a:r>
                  <a:rPr lang="en-US" altLang="zh-CN" sz="11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24Kstar</a:t>
                </a:r>
                <a:r>
                  <a:rPr lang="zh-CN" altLang="en-US" sz="11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，</a:t>
                </a:r>
                <a:r>
                  <a:rPr lang="en-US" altLang="zh-CN" sz="11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100</a:t>
                </a:r>
                <a:r>
                  <a:rPr lang="zh-CN" altLang="en-US" sz="11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多名社区</a:t>
                </a:r>
                <a:r>
                  <a:rPr lang="zh-CN" altLang="en-US" sz="11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贡献者</a:t>
                </a:r>
                <a:endParaRPr lang="zh-CN" altLang="en-US" sz="1100" spc="100" dirty="0">
                  <a:solidFill>
                    <a:srgbClr val="388BA5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1155031" y="1620253"/>
                <a:ext cx="689811" cy="962526"/>
              </a:xfrm>
              <a:custGeom>
                <a:avLst/>
                <a:gdLst>
                  <a:gd name="connsiteX0" fmla="*/ 0 w 689811"/>
                  <a:gd name="connsiteY0" fmla="*/ 962526 h 962526"/>
                  <a:gd name="connsiteX1" fmla="*/ 0 w 689811"/>
                  <a:gd name="connsiteY1" fmla="*/ 0 h 962526"/>
                  <a:gd name="connsiteX2" fmla="*/ 689811 w 689811"/>
                  <a:gd name="connsiteY2" fmla="*/ 0 h 962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9811" h="962526">
                    <a:moveTo>
                      <a:pt x="0" y="962526"/>
                    </a:moveTo>
                    <a:lnTo>
                      <a:pt x="0" y="0"/>
                    </a:lnTo>
                    <a:lnTo>
                      <a:pt x="689811" y="0"/>
                    </a:lnTo>
                  </a:path>
                </a:pathLst>
              </a:custGeom>
              <a:noFill/>
              <a:ln>
                <a:solidFill>
                  <a:srgbClr val="5BAAA4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931820" y="1448525"/>
                <a:ext cx="2327443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spc="150" dirty="0">
                    <a:solidFill>
                      <a:srgbClr val="267CA0"/>
                    </a:solidFill>
                    <a:cs typeface="+mn-ea"/>
                    <a:sym typeface="+mn-lt"/>
                  </a:rPr>
                  <a:t>代码</a:t>
                </a:r>
                <a:r>
                  <a:rPr lang="zh-CN" altLang="en-US" b="1" spc="150" dirty="0">
                    <a:solidFill>
                      <a:srgbClr val="267CA0"/>
                    </a:solidFill>
                    <a:cs typeface="+mn-ea"/>
                    <a:sym typeface="+mn-lt"/>
                  </a:rPr>
                  <a:t>开源</a:t>
                </a:r>
                <a:endParaRPr lang="zh-CN" altLang="en-US" b="1" spc="150" dirty="0">
                  <a:solidFill>
                    <a:srgbClr val="267CA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600541" y="1448525"/>
            <a:ext cx="3104232" cy="3148648"/>
            <a:chOff x="4601176" y="1448525"/>
            <a:chExt cx="3104232" cy="3148648"/>
          </a:xfrm>
        </p:grpSpPr>
        <p:pic>
          <p:nvPicPr>
            <p:cNvPr id="7" name="图片 6" descr="/Users/lixuejun/Desktop/截屏2023-01-06 11.52.23.png截屏2023-01-06 11.52.2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flipH="1">
              <a:off x="4682135" y="2588373"/>
              <a:ext cx="2863215" cy="2008800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864078" y="1857474"/>
              <a:ext cx="2756265" cy="5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spc="100" dirty="0">
                  <a:solidFill>
                    <a:srgbClr val="388BA5"/>
                  </a:solidFill>
                  <a:cs typeface="+mn-ea"/>
                  <a:sym typeface="+mn-lt"/>
                </a:rPr>
                <a:t>采用程序与用户配置分离，部署仅需一条命令即可，也支持</a:t>
              </a:r>
              <a:r>
                <a:rPr lang="en-US" altLang="zh-CN" sz="1100" spc="100" dirty="0">
                  <a:solidFill>
                    <a:srgbClr val="388BA5"/>
                  </a:solidFill>
                  <a:cs typeface="+mn-ea"/>
                  <a:sym typeface="+mn-lt"/>
                </a:rPr>
                <a:t>Docker</a:t>
              </a:r>
              <a:r>
                <a:rPr lang="zh-CN" altLang="en-US" sz="1100" spc="100" dirty="0">
                  <a:solidFill>
                    <a:srgbClr val="388BA5"/>
                  </a:solidFill>
                  <a:cs typeface="+mn-ea"/>
                  <a:sym typeface="+mn-lt"/>
                </a:rPr>
                <a:t>部署</a:t>
              </a:r>
              <a:endParaRPr lang="zh-CN" altLang="en-US" sz="1100" spc="100" dirty="0">
                <a:solidFill>
                  <a:srgbClr val="388BA5"/>
                </a:solidFill>
                <a:cs typeface="+mn-ea"/>
                <a:sym typeface="+mn-lt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4601176" y="1620253"/>
              <a:ext cx="689811" cy="962526"/>
            </a:xfrm>
            <a:custGeom>
              <a:avLst/>
              <a:gdLst>
                <a:gd name="connsiteX0" fmla="*/ 0 w 689811"/>
                <a:gd name="connsiteY0" fmla="*/ 962526 h 962526"/>
                <a:gd name="connsiteX1" fmla="*/ 0 w 689811"/>
                <a:gd name="connsiteY1" fmla="*/ 0 h 962526"/>
                <a:gd name="connsiteX2" fmla="*/ 689811 w 689811"/>
                <a:gd name="connsiteY2" fmla="*/ 0 h 96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1" h="962526">
                  <a:moveTo>
                    <a:pt x="0" y="962526"/>
                  </a:moveTo>
                  <a:lnTo>
                    <a:pt x="0" y="0"/>
                  </a:lnTo>
                  <a:lnTo>
                    <a:pt x="689811" y="0"/>
                  </a:lnTo>
                </a:path>
              </a:pathLst>
            </a:custGeom>
            <a:noFill/>
            <a:ln>
              <a:solidFill>
                <a:srgbClr val="5BAAA4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377965" y="1448525"/>
              <a:ext cx="2327443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pc="150" dirty="0">
                  <a:solidFill>
                    <a:srgbClr val="267CA0"/>
                  </a:solidFill>
                  <a:cs typeface="+mn-ea"/>
                  <a:sym typeface="+mn-lt"/>
                </a:rPr>
                <a:t>易于</a:t>
              </a:r>
              <a:r>
                <a:rPr lang="zh-CN" altLang="en-US" b="1" spc="150" dirty="0">
                  <a:solidFill>
                    <a:srgbClr val="267CA0"/>
                  </a:solidFill>
                  <a:cs typeface="+mn-ea"/>
                  <a:sym typeface="+mn-lt"/>
                </a:rPr>
                <a:t>部署</a:t>
              </a:r>
              <a:endParaRPr lang="zh-CN" altLang="en-US" b="1" spc="150" dirty="0">
                <a:solidFill>
                  <a:srgbClr val="267CA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046140" y="1448525"/>
            <a:ext cx="3104232" cy="3148648"/>
            <a:chOff x="8045505" y="1448525"/>
            <a:chExt cx="3104232" cy="3148648"/>
          </a:xfrm>
        </p:grpSpPr>
        <p:pic>
          <p:nvPicPr>
            <p:cNvPr id="9" name="图片 8" descr="/Users/lixuejun/Desktop/截屏2023-01-06 11.53.23.png截屏2023-01-06 11.53.2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8237045" y="2588373"/>
              <a:ext cx="2654935" cy="2008800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8313212" y="1857474"/>
              <a:ext cx="2756265" cy="75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sz="1100" spc="100" dirty="0">
                  <a:solidFill>
                    <a:srgbClr val="388BA5"/>
                  </a:solidFill>
                  <a:cs typeface="+mn-ea"/>
                  <a:sym typeface="+mn-lt"/>
                </a:rPr>
                <a:t>Halo 2.0 带来了灵活可扩展的插件机制，通过插件可以在运行时为系统添加丰富的功能</a:t>
              </a:r>
              <a:endParaRPr sz="1100" spc="100" dirty="0">
                <a:solidFill>
                  <a:srgbClr val="388BA5"/>
                </a:solidFill>
                <a:cs typeface="+mn-ea"/>
                <a:sym typeface="+mn-lt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8045505" y="1620253"/>
              <a:ext cx="689811" cy="962526"/>
            </a:xfrm>
            <a:custGeom>
              <a:avLst/>
              <a:gdLst>
                <a:gd name="connsiteX0" fmla="*/ 0 w 689811"/>
                <a:gd name="connsiteY0" fmla="*/ 962526 h 962526"/>
                <a:gd name="connsiteX1" fmla="*/ 0 w 689811"/>
                <a:gd name="connsiteY1" fmla="*/ 0 h 962526"/>
                <a:gd name="connsiteX2" fmla="*/ 689811 w 689811"/>
                <a:gd name="connsiteY2" fmla="*/ 0 h 96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1" h="962526">
                  <a:moveTo>
                    <a:pt x="0" y="962526"/>
                  </a:moveTo>
                  <a:lnTo>
                    <a:pt x="0" y="0"/>
                  </a:lnTo>
                  <a:lnTo>
                    <a:pt x="689811" y="0"/>
                  </a:lnTo>
                </a:path>
              </a:pathLst>
            </a:custGeom>
            <a:noFill/>
            <a:ln>
              <a:solidFill>
                <a:srgbClr val="5BAAA4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822294" y="1448525"/>
              <a:ext cx="2327443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pc="150" dirty="0">
                  <a:solidFill>
                    <a:srgbClr val="267CA0"/>
                  </a:solidFill>
                  <a:cs typeface="+mn-ea"/>
                  <a:sym typeface="+mn-lt"/>
                </a:rPr>
                <a:t>插件</a:t>
              </a:r>
              <a:r>
                <a:rPr lang="zh-CN" altLang="en-US" b="1" spc="150" dirty="0">
                  <a:solidFill>
                    <a:srgbClr val="267CA0"/>
                  </a:solidFill>
                  <a:cs typeface="+mn-ea"/>
                  <a:sym typeface="+mn-lt"/>
                </a:rPr>
                <a:t>机制</a:t>
              </a:r>
              <a:endParaRPr lang="zh-CN" altLang="en-US" b="1" spc="150" dirty="0">
                <a:solidFill>
                  <a:srgbClr val="267CA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377330" y="4887685"/>
            <a:ext cx="23274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spc="150" dirty="0">
                <a:solidFill>
                  <a:srgbClr val="267CA0"/>
                </a:solidFill>
                <a:cs typeface="+mn-ea"/>
                <a:sym typeface="+mn-lt"/>
              </a:rPr>
              <a:t>附件</a:t>
            </a:r>
            <a:r>
              <a:rPr lang="zh-CN" altLang="en-US" b="1" spc="150" dirty="0">
                <a:solidFill>
                  <a:srgbClr val="267CA0"/>
                </a:solidFill>
                <a:cs typeface="+mn-ea"/>
                <a:sym typeface="+mn-lt"/>
              </a:rPr>
              <a:t>管理</a:t>
            </a:r>
            <a:endParaRPr lang="zh-CN" altLang="en-US" b="1" spc="150" dirty="0">
              <a:solidFill>
                <a:srgbClr val="267CA0"/>
              </a:solidFill>
              <a:cs typeface="+mn-ea"/>
              <a:sym typeface="+mn-lt"/>
            </a:endParaRPr>
          </a:p>
        </p:txBody>
      </p:sp>
      <p:sp>
        <p:nvSpPr>
          <p:cNvPr id="33" name="任意多边形 32"/>
          <p:cNvSpPr/>
          <p:nvPr/>
        </p:nvSpPr>
        <p:spPr>
          <a:xfrm flipV="1">
            <a:off x="4600575" y="4096385"/>
            <a:ext cx="689610" cy="962660"/>
          </a:xfrm>
          <a:custGeom>
            <a:avLst/>
            <a:gdLst>
              <a:gd name="connsiteX0" fmla="*/ 0 w 689811"/>
              <a:gd name="connsiteY0" fmla="*/ 962526 h 962526"/>
              <a:gd name="connsiteX1" fmla="*/ 0 w 689811"/>
              <a:gd name="connsiteY1" fmla="*/ 0 h 962526"/>
              <a:gd name="connsiteX2" fmla="*/ 689811 w 689811"/>
              <a:gd name="connsiteY2" fmla="*/ 0 h 96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1" h="962526">
                <a:moveTo>
                  <a:pt x="0" y="962526"/>
                </a:moveTo>
                <a:lnTo>
                  <a:pt x="0" y="0"/>
                </a:lnTo>
                <a:lnTo>
                  <a:pt x="689811" y="0"/>
                </a:lnTo>
              </a:path>
            </a:pathLst>
          </a:custGeom>
          <a:noFill/>
          <a:ln>
            <a:solidFill>
              <a:srgbClr val="5BAAA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863443" y="5369024"/>
            <a:ext cx="2756265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sz="1100" spc="100" dirty="0">
                <a:solidFill>
                  <a:srgbClr val="388BA5"/>
                </a:solidFill>
                <a:cs typeface="+mn-ea"/>
                <a:sym typeface="+mn-lt"/>
              </a:rPr>
              <a:t>采用多策略存储模式，同时支持通过插件扩展外部存储位置</a:t>
            </a:r>
            <a:endParaRPr sz="1100" spc="100" dirty="0">
              <a:solidFill>
                <a:srgbClr val="388BA5"/>
              </a:solidFill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844825" y="4887685"/>
            <a:ext cx="23274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spc="150" dirty="0">
                <a:solidFill>
                  <a:srgbClr val="267CA0"/>
                </a:solidFill>
                <a:cs typeface="+mn-ea"/>
                <a:sym typeface="+mn-lt"/>
              </a:rPr>
              <a:t>模板</a:t>
            </a:r>
            <a:r>
              <a:rPr lang="zh-CN" altLang="en-US" b="1" spc="150" dirty="0">
                <a:solidFill>
                  <a:srgbClr val="267CA0"/>
                </a:solidFill>
                <a:cs typeface="+mn-ea"/>
                <a:sym typeface="+mn-lt"/>
              </a:rPr>
              <a:t>机制</a:t>
            </a:r>
            <a:endParaRPr lang="zh-CN" altLang="en-US" b="1" spc="150" dirty="0">
              <a:solidFill>
                <a:srgbClr val="267CA0"/>
              </a:solidFill>
              <a:cs typeface="+mn-ea"/>
              <a:sym typeface="+mn-lt"/>
            </a:endParaRPr>
          </a:p>
        </p:txBody>
      </p:sp>
      <p:sp>
        <p:nvSpPr>
          <p:cNvPr id="40" name="任意多边形 39"/>
          <p:cNvSpPr/>
          <p:nvPr/>
        </p:nvSpPr>
        <p:spPr>
          <a:xfrm flipV="1">
            <a:off x="1068070" y="4096385"/>
            <a:ext cx="689610" cy="962660"/>
          </a:xfrm>
          <a:custGeom>
            <a:avLst/>
            <a:gdLst>
              <a:gd name="connsiteX0" fmla="*/ 0 w 689811"/>
              <a:gd name="connsiteY0" fmla="*/ 962526 h 962526"/>
              <a:gd name="connsiteX1" fmla="*/ 0 w 689811"/>
              <a:gd name="connsiteY1" fmla="*/ 0 h 962526"/>
              <a:gd name="connsiteX2" fmla="*/ 689811 w 689811"/>
              <a:gd name="connsiteY2" fmla="*/ 0 h 96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1" h="962526">
                <a:moveTo>
                  <a:pt x="0" y="962526"/>
                </a:moveTo>
                <a:lnTo>
                  <a:pt x="0" y="0"/>
                </a:lnTo>
                <a:lnTo>
                  <a:pt x="689811" y="0"/>
                </a:lnTo>
              </a:path>
            </a:pathLst>
          </a:custGeom>
          <a:noFill/>
          <a:ln>
            <a:solidFill>
              <a:srgbClr val="5BAAA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330938" y="5369024"/>
            <a:ext cx="2756265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sz="1100" spc="100" dirty="0">
                <a:solidFill>
                  <a:srgbClr val="388BA5"/>
                </a:solidFill>
                <a:cs typeface="+mn-ea"/>
                <a:sym typeface="+mn-lt"/>
              </a:rPr>
              <a:t>完善的模板系统，支持自定义配置，主题预览，多语言等功能</a:t>
            </a:r>
            <a:endParaRPr sz="1100" spc="100" dirty="0">
              <a:solidFill>
                <a:srgbClr val="388BA5"/>
              </a:solidFill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821570" y="4887685"/>
            <a:ext cx="23274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spc="150" dirty="0">
                <a:solidFill>
                  <a:srgbClr val="267CA0"/>
                </a:solidFill>
                <a:cs typeface="+mn-ea"/>
                <a:sym typeface="+mn-lt"/>
              </a:rPr>
              <a:t>搜索</a:t>
            </a:r>
            <a:r>
              <a:rPr lang="zh-CN" altLang="en-US" b="1" spc="150" dirty="0">
                <a:solidFill>
                  <a:srgbClr val="267CA0"/>
                </a:solidFill>
                <a:cs typeface="+mn-ea"/>
                <a:sym typeface="+mn-lt"/>
              </a:rPr>
              <a:t>引擎</a:t>
            </a:r>
            <a:endParaRPr lang="zh-CN" altLang="en-US" b="1" spc="150" dirty="0">
              <a:solidFill>
                <a:srgbClr val="267CA0"/>
              </a:solidFill>
              <a:cs typeface="+mn-ea"/>
              <a:sym typeface="+mn-lt"/>
            </a:endParaRPr>
          </a:p>
        </p:txBody>
      </p:sp>
      <p:sp>
        <p:nvSpPr>
          <p:cNvPr id="54" name="任意多边形 53"/>
          <p:cNvSpPr/>
          <p:nvPr/>
        </p:nvSpPr>
        <p:spPr>
          <a:xfrm flipV="1">
            <a:off x="8044815" y="4096385"/>
            <a:ext cx="689610" cy="962660"/>
          </a:xfrm>
          <a:custGeom>
            <a:avLst/>
            <a:gdLst>
              <a:gd name="connsiteX0" fmla="*/ 0 w 689811"/>
              <a:gd name="connsiteY0" fmla="*/ 962526 h 962526"/>
              <a:gd name="connsiteX1" fmla="*/ 0 w 689811"/>
              <a:gd name="connsiteY1" fmla="*/ 0 h 962526"/>
              <a:gd name="connsiteX2" fmla="*/ 689811 w 689811"/>
              <a:gd name="connsiteY2" fmla="*/ 0 h 96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1" h="962526">
                <a:moveTo>
                  <a:pt x="0" y="962526"/>
                </a:moveTo>
                <a:lnTo>
                  <a:pt x="0" y="0"/>
                </a:lnTo>
                <a:lnTo>
                  <a:pt x="689811" y="0"/>
                </a:lnTo>
              </a:path>
            </a:pathLst>
          </a:custGeom>
          <a:noFill/>
          <a:ln>
            <a:solidFill>
              <a:srgbClr val="5BAAA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307683" y="5369024"/>
            <a:ext cx="2756265" cy="751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sz="1100" spc="100" dirty="0">
                <a:solidFill>
                  <a:srgbClr val="388BA5"/>
                </a:solidFill>
                <a:cs typeface="+mn-ea"/>
                <a:sym typeface="+mn-lt"/>
              </a:rPr>
              <a:t>Halo 2.0 带来了内置的全文搜索引擎支持，同时也支持通过插件扩展外部搜索引擎</a:t>
            </a:r>
            <a:endParaRPr sz="1100" spc="100" dirty="0">
              <a:solidFill>
                <a:srgbClr val="388BA5"/>
              </a:solidFill>
              <a:cs typeface="+mn-ea"/>
              <a:sym typeface="+mn-lt"/>
            </a:endParaRPr>
          </a:p>
        </p:txBody>
      </p:sp>
      <p:pic>
        <p:nvPicPr>
          <p:cNvPr id="57" name="图片 56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67CA0"/>
              </a:gs>
              <a:gs pos="33000">
                <a:srgbClr val="388BA5">
                  <a:alpha val="90000"/>
                </a:srgbClr>
              </a:gs>
              <a:gs pos="66000">
                <a:srgbClr val="509FA4">
                  <a:alpha val="90000"/>
                </a:srgbClr>
              </a:gs>
              <a:gs pos="100000">
                <a:srgbClr val="5BAAA4">
                  <a:alpha val="8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019550"/>
            <a:ext cx="12192000" cy="283845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2900" y="2374244"/>
            <a:ext cx="11506200" cy="327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646000" y="1123950"/>
            <a:ext cx="900000" cy="0"/>
          </a:xfrm>
          <a:prstGeom prst="line">
            <a:avLst/>
          </a:prstGeom>
          <a:ln w="28575">
            <a:solidFill>
              <a:srgbClr val="009B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521221" y="94649"/>
            <a:ext cx="31713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02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3695" y="3266266"/>
            <a:ext cx="11506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spc="400">
                <a:solidFill>
                  <a:srgbClr val="267CA0"/>
                </a:solidFill>
                <a:effectLst>
                  <a:outerShdw blurRad="381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Halo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功能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特点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06795" y="4752056"/>
            <a:ext cx="10800000" cy="0"/>
          </a:xfrm>
          <a:prstGeom prst="line">
            <a:avLst/>
          </a:prstGeom>
          <a:noFill/>
          <a:ln w="1905">
            <a:solidFill>
              <a:srgbClr val="009B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5792354" y="1543933"/>
            <a:ext cx="607291" cy="415313"/>
          </a:xfrm>
          <a:custGeom>
            <a:avLst/>
            <a:gdLst>
              <a:gd name="T0" fmla="*/ 740 w 800"/>
              <a:gd name="T1" fmla="*/ 50 h 547"/>
              <a:gd name="T2" fmla="*/ 800 w 800"/>
              <a:gd name="T3" fmla="*/ 547 h 547"/>
              <a:gd name="T4" fmla="*/ 700 w 800"/>
              <a:gd name="T5" fmla="*/ 525 h 547"/>
              <a:gd name="T6" fmla="*/ 546 w 800"/>
              <a:gd name="T7" fmla="*/ 489 h 547"/>
              <a:gd name="T8" fmla="*/ 400 w 800"/>
              <a:gd name="T9" fmla="*/ 547 h 547"/>
              <a:gd name="T10" fmla="*/ 254 w 800"/>
              <a:gd name="T11" fmla="*/ 489 h 547"/>
              <a:gd name="T12" fmla="*/ 100 w 800"/>
              <a:gd name="T13" fmla="*/ 525 h 547"/>
              <a:gd name="T14" fmla="*/ 2 w 800"/>
              <a:gd name="T15" fmla="*/ 547 h 547"/>
              <a:gd name="T16" fmla="*/ 0 w 800"/>
              <a:gd name="T17" fmla="*/ 547 h 547"/>
              <a:gd name="T18" fmla="*/ 61 w 800"/>
              <a:gd name="T19" fmla="*/ 50 h 547"/>
              <a:gd name="T20" fmla="*/ 249 w 800"/>
              <a:gd name="T21" fmla="*/ 0 h 547"/>
              <a:gd name="T22" fmla="*/ 400 w 800"/>
              <a:gd name="T23" fmla="*/ 42 h 547"/>
              <a:gd name="T24" fmla="*/ 551 w 800"/>
              <a:gd name="T25" fmla="*/ 0 h 547"/>
              <a:gd name="T26" fmla="*/ 740 w 800"/>
              <a:gd name="T27" fmla="*/ 50 h 547"/>
              <a:gd name="T28" fmla="*/ 546 w 800"/>
              <a:gd name="T29" fmla="*/ 436 h 547"/>
              <a:gd name="T30" fmla="*/ 738 w 800"/>
              <a:gd name="T31" fmla="*/ 483 h 547"/>
              <a:gd name="T32" fmla="*/ 690 w 800"/>
              <a:gd name="T33" fmla="*/ 84 h 547"/>
              <a:gd name="T34" fmla="*/ 546 w 800"/>
              <a:gd name="T35" fmla="*/ 54 h 547"/>
              <a:gd name="T36" fmla="*/ 400 w 800"/>
              <a:gd name="T37" fmla="*/ 109 h 547"/>
              <a:gd name="T38" fmla="*/ 254 w 800"/>
              <a:gd name="T39" fmla="*/ 54 h 547"/>
              <a:gd name="T40" fmla="*/ 110 w 800"/>
              <a:gd name="T41" fmla="*/ 84 h 547"/>
              <a:gd name="T42" fmla="*/ 62 w 800"/>
              <a:gd name="T43" fmla="*/ 483 h 547"/>
              <a:gd name="T44" fmla="*/ 254 w 800"/>
              <a:gd name="T45" fmla="*/ 436 h 547"/>
              <a:gd name="T46" fmla="*/ 400 w 800"/>
              <a:gd name="T47" fmla="*/ 478 h 547"/>
              <a:gd name="T48" fmla="*/ 546 w 800"/>
              <a:gd name="T49" fmla="*/ 436 h 547"/>
              <a:gd name="T50" fmla="*/ 562 w 800"/>
              <a:gd name="T51" fmla="*/ 422 h 547"/>
              <a:gd name="T52" fmla="*/ 540 w 800"/>
              <a:gd name="T53" fmla="*/ 68 h 547"/>
              <a:gd name="T54" fmla="*/ 400 w 800"/>
              <a:gd name="T55" fmla="*/ 129 h 547"/>
              <a:gd name="T56" fmla="*/ 254 w 800"/>
              <a:gd name="T57" fmla="*/ 68 h 547"/>
              <a:gd name="T58" fmla="*/ 123 w 800"/>
              <a:gd name="T59" fmla="*/ 94 h 547"/>
              <a:gd name="T60" fmla="*/ 78 w 800"/>
              <a:gd name="T61" fmla="*/ 461 h 547"/>
              <a:gd name="T62" fmla="*/ 254 w 800"/>
              <a:gd name="T63" fmla="*/ 422 h 547"/>
              <a:gd name="T64" fmla="*/ 400 w 800"/>
              <a:gd name="T65" fmla="*/ 462 h 547"/>
              <a:gd name="T66" fmla="*/ 546 w 800"/>
              <a:gd name="T67" fmla="*/ 422 h 547"/>
              <a:gd name="T68" fmla="*/ 562 w 800"/>
              <a:gd name="T69" fmla="*/ 422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00" h="547">
                <a:moveTo>
                  <a:pt x="740" y="50"/>
                </a:moveTo>
                <a:cubicBezTo>
                  <a:pt x="800" y="547"/>
                  <a:pt x="800" y="547"/>
                  <a:pt x="800" y="547"/>
                </a:cubicBezTo>
                <a:cubicBezTo>
                  <a:pt x="764" y="547"/>
                  <a:pt x="733" y="540"/>
                  <a:pt x="700" y="525"/>
                </a:cubicBezTo>
                <a:cubicBezTo>
                  <a:pt x="651" y="503"/>
                  <a:pt x="600" y="489"/>
                  <a:pt x="546" y="489"/>
                </a:cubicBezTo>
                <a:cubicBezTo>
                  <a:pt x="491" y="489"/>
                  <a:pt x="440" y="508"/>
                  <a:pt x="400" y="547"/>
                </a:cubicBezTo>
                <a:cubicBezTo>
                  <a:pt x="361" y="508"/>
                  <a:pt x="309" y="489"/>
                  <a:pt x="254" y="489"/>
                </a:cubicBezTo>
                <a:cubicBezTo>
                  <a:pt x="200" y="489"/>
                  <a:pt x="149" y="503"/>
                  <a:pt x="100" y="525"/>
                </a:cubicBezTo>
                <a:cubicBezTo>
                  <a:pt x="69" y="539"/>
                  <a:pt x="37" y="547"/>
                  <a:pt x="2" y="547"/>
                </a:cubicBezTo>
                <a:cubicBezTo>
                  <a:pt x="0" y="547"/>
                  <a:pt x="0" y="547"/>
                  <a:pt x="0" y="547"/>
                </a:cubicBezTo>
                <a:cubicBezTo>
                  <a:pt x="61" y="50"/>
                  <a:pt x="61" y="50"/>
                  <a:pt x="61" y="50"/>
                </a:cubicBezTo>
                <a:cubicBezTo>
                  <a:pt x="118" y="18"/>
                  <a:pt x="183" y="1"/>
                  <a:pt x="249" y="0"/>
                </a:cubicBezTo>
                <a:cubicBezTo>
                  <a:pt x="302" y="0"/>
                  <a:pt x="356" y="11"/>
                  <a:pt x="400" y="42"/>
                </a:cubicBezTo>
                <a:cubicBezTo>
                  <a:pt x="444" y="11"/>
                  <a:pt x="499" y="0"/>
                  <a:pt x="551" y="0"/>
                </a:cubicBezTo>
                <a:cubicBezTo>
                  <a:pt x="616" y="0"/>
                  <a:pt x="684" y="18"/>
                  <a:pt x="740" y="50"/>
                </a:cubicBezTo>
                <a:close/>
                <a:moveTo>
                  <a:pt x="546" y="436"/>
                </a:moveTo>
                <a:cubicBezTo>
                  <a:pt x="620" y="436"/>
                  <a:pt x="671" y="456"/>
                  <a:pt x="738" y="483"/>
                </a:cubicBezTo>
                <a:cubicBezTo>
                  <a:pt x="690" y="84"/>
                  <a:pt x="690" y="84"/>
                  <a:pt x="690" y="84"/>
                </a:cubicBezTo>
                <a:cubicBezTo>
                  <a:pt x="646" y="65"/>
                  <a:pt x="594" y="54"/>
                  <a:pt x="546" y="54"/>
                </a:cubicBezTo>
                <a:cubicBezTo>
                  <a:pt x="492" y="54"/>
                  <a:pt x="440" y="71"/>
                  <a:pt x="400" y="109"/>
                </a:cubicBezTo>
                <a:cubicBezTo>
                  <a:pt x="360" y="71"/>
                  <a:pt x="309" y="54"/>
                  <a:pt x="254" y="54"/>
                </a:cubicBezTo>
                <a:cubicBezTo>
                  <a:pt x="206" y="54"/>
                  <a:pt x="154" y="65"/>
                  <a:pt x="110" y="84"/>
                </a:cubicBezTo>
                <a:cubicBezTo>
                  <a:pt x="62" y="483"/>
                  <a:pt x="62" y="483"/>
                  <a:pt x="62" y="483"/>
                </a:cubicBezTo>
                <a:cubicBezTo>
                  <a:pt x="129" y="456"/>
                  <a:pt x="180" y="436"/>
                  <a:pt x="254" y="436"/>
                </a:cubicBezTo>
                <a:cubicBezTo>
                  <a:pt x="308" y="436"/>
                  <a:pt x="355" y="449"/>
                  <a:pt x="400" y="478"/>
                </a:cubicBezTo>
                <a:cubicBezTo>
                  <a:pt x="445" y="449"/>
                  <a:pt x="493" y="436"/>
                  <a:pt x="546" y="436"/>
                </a:cubicBezTo>
                <a:close/>
                <a:moveTo>
                  <a:pt x="562" y="422"/>
                </a:moveTo>
                <a:cubicBezTo>
                  <a:pt x="540" y="68"/>
                  <a:pt x="540" y="68"/>
                  <a:pt x="540" y="68"/>
                </a:cubicBezTo>
                <a:cubicBezTo>
                  <a:pt x="484" y="69"/>
                  <a:pt x="440" y="88"/>
                  <a:pt x="400" y="129"/>
                </a:cubicBezTo>
                <a:cubicBezTo>
                  <a:pt x="359" y="87"/>
                  <a:pt x="313" y="68"/>
                  <a:pt x="254" y="68"/>
                </a:cubicBezTo>
                <a:cubicBezTo>
                  <a:pt x="210" y="68"/>
                  <a:pt x="163" y="77"/>
                  <a:pt x="123" y="94"/>
                </a:cubicBezTo>
                <a:cubicBezTo>
                  <a:pt x="78" y="461"/>
                  <a:pt x="78" y="461"/>
                  <a:pt x="78" y="461"/>
                </a:cubicBezTo>
                <a:cubicBezTo>
                  <a:pt x="137" y="437"/>
                  <a:pt x="189" y="422"/>
                  <a:pt x="254" y="422"/>
                </a:cubicBezTo>
                <a:cubicBezTo>
                  <a:pt x="306" y="422"/>
                  <a:pt x="356" y="435"/>
                  <a:pt x="400" y="462"/>
                </a:cubicBezTo>
                <a:cubicBezTo>
                  <a:pt x="444" y="435"/>
                  <a:pt x="495" y="421"/>
                  <a:pt x="546" y="422"/>
                </a:cubicBezTo>
                <a:lnTo>
                  <a:pt x="562" y="4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595" y="6232525"/>
            <a:ext cx="720000" cy="295200"/>
          </a:xfrm>
          <a:prstGeom prst="rect">
            <a:avLst/>
          </a:prstGeom>
        </p:spPr>
      </p:pic>
      <p:pic>
        <p:nvPicPr>
          <p:cNvPr id="8" name="图片 7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730" y="0"/>
            <a:ext cx="12193729" cy="68579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30"/>
          <p:cNvSpPr/>
          <p:nvPr/>
        </p:nvSpPr>
        <p:spPr>
          <a:xfrm>
            <a:off x="-436918" y="363640"/>
            <a:ext cx="1082592" cy="409932"/>
          </a:xfrm>
          <a:custGeom>
            <a:avLst/>
            <a:gdLst>
              <a:gd name="connsiteX0" fmla="*/ 124918 w 1413447"/>
              <a:gd name="connsiteY0" fmla="*/ 0 h 535213"/>
              <a:gd name="connsiteX1" fmla="*/ 1413447 w 1413447"/>
              <a:gd name="connsiteY1" fmla="*/ 0 h 535213"/>
              <a:gd name="connsiteX2" fmla="*/ 1293066 w 1413447"/>
              <a:gd name="connsiteY2" fmla="*/ 515770 h 535213"/>
              <a:gd name="connsiteX3" fmla="*/ 1296954 w 1413447"/>
              <a:gd name="connsiteY3" fmla="*/ 499111 h 535213"/>
              <a:gd name="connsiteX4" fmla="*/ 1284655 w 1413447"/>
              <a:gd name="connsiteY4" fmla="*/ 517355 h 535213"/>
              <a:gd name="connsiteX5" fmla="*/ 1263549 w 1413447"/>
              <a:gd name="connsiteY5" fmla="*/ 531584 h 535213"/>
              <a:gd name="connsiteX6" fmla="*/ 1245575 w 1413447"/>
              <a:gd name="connsiteY6" fmla="*/ 535213 h 535213"/>
              <a:gd name="connsiteX7" fmla="*/ 74294 w 1413447"/>
              <a:gd name="connsiteY7" fmla="*/ 535213 h 535213"/>
              <a:gd name="connsiteX8" fmla="*/ 56319 w 1413447"/>
              <a:gd name="connsiteY8" fmla="*/ 531584 h 535213"/>
              <a:gd name="connsiteX9" fmla="*/ 15766 w 1413447"/>
              <a:gd name="connsiteY9" fmla="*/ 470404 h 535213"/>
              <a:gd name="connsiteX10" fmla="*/ 19864 w 1413447"/>
              <a:gd name="connsiteY10" fmla="*/ 450109 h 535213"/>
              <a:gd name="connsiteX11" fmla="*/ 0 w 1413447"/>
              <a:gd name="connsiteY11" fmla="*/ 535213 h 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3447" h="535213">
                <a:moveTo>
                  <a:pt x="124918" y="0"/>
                </a:moveTo>
                <a:lnTo>
                  <a:pt x="1413447" y="0"/>
                </a:lnTo>
                <a:lnTo>
                  <a:pt x="1293066" y="515770"/>
                </a:lnTo>
                <a:lnTo>
                  <a:pt x="1296954" y="499111"/>
                </a:lnTo>
                <a:lnTo>
                  <a:pt x="1284655" y="517355"/>
                </a:lnTo>
                <a:cubicBezTo>
                  <a:pt x="1278647" y="523362"/>
                  <a:pt x="1271493" y="528224"/>
                  <a:pt x="1263549" y="531584"/>
                </a:cubicBezTo>
                <a:lnTo>
                  <a:pt x="1245575" y="535213"/>
                </a:lnTo>
                <a:lnTo>
                  <a:pt x="74294" y="535213"/>
                </a:lnTo>
                <a:lnTo>
                  <a:pt x="56319" y="531584"/>
                </a:lnTo>
                <a:cubicBezTo>
                  <a:pt x="32488" y="521505"/>
                  <a:pt x="15766" y="497907"/>
                  <a:pt x="15766" y="470404"/>
                </a:cubicBezTo>
                <a:lnTo>
                  <a:pt x="19864" y="450109"/>
                </a:lnTo>
                <a:lnTo>
                  <a:pt x="0" y="535213"/>
                </a:lnTo>
                <a:close/>
              </a:path>
            </a:pathLst>
          </a:custGeom>
          <a:solidFill>
            <a:srgbClr val="267C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9974" y="319311"/>
            <a:ext cx="62580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267CA0"/>
                </a:solidFill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Halo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功能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特点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760095" y="1394460"/>
            <a:ext cx="9348469" cy="1169036"/>
            <a:chOff x="694301" y="2180894"/>
            <a:chExt cx="4829295" cy="1169163"/>
          </a:xfrm>
        </p:grpSpPr>
        <p:sp>
          <p:nvSpPr>
            <p:cNvPr id="77" name="Freeform 465"/>
            <p:cNvSpPr>
              <a:spLocks noEditPoints="1"/>
            </p:cNvSpPr>
            <p:nvPr/>
          </p:nvSpPr>
          <p:spPr bwMode="auto">
            <a:xfrm>
              <a:off x="3423292" y="2603242"/>
              <a:ext cx="252825" cy="308133"/>
            </a:xfrm>
            <a:custGeom>
              <a:avLst/>
              <a:gdLst>
                <a:gd name="T0" fmla="*/ 128 w 144"/>
                <a:gd name="T1" fmla="*/ 0 h 176"/>
                <a:gd name="T2" fmla="*/ 16 w 144"/>
                <a:gd name="T3" fmla="*/ 0 h 176"/>
                <a:gd name="T4" fmla="*/ 0 w 144"/>
                <a:gd name="T5" fmla="*/ 16 h 176"/>
                <a:gd name="T6" fmla="*/ 0 w 144"/>
                <a:gd name="T7" fmla="*/ 160 h 176"/>
                <a:gd name="T8" fmla="*/ 16 w 144"/>
                <a:gd name="T9" fmla="*/ 176 h 176"/>
                <a:gd name="T10" fmla="*/ 128 w 144"/>
                <a:gd name="T11" fmla="*/ 176 h 176"/>
                <a:gd name="T12" fmla="*/ 144 w 144"/>
                <a:gd name="T13" fmla="*/ 160 h 176"/>
                <a:gd name="T14" fmla="*/ 144 w 144"/>
                <a:gd name="T15" fmla="*/ 16 h 176"/>
                <a:gd name="T16" fmla="*/ 128 w 144"/>
                <a:gd name="T17" fmla="*/ 0 h 176"/>
                <a:gd name="T18" fmla="*/ 96 w 144"/>
                <a:gd name="T19" fmla="*/ 8 h 176"/>
                <a:gd name="T20" fmla="*/ 112 w 144"/>
                <a:gd name="T21" fmla="*/ 8 h 176"/>
                <a:gd name="T22" fmla="*/ 112 w 144"/>
                <a:gd name="T23" fmla="*/ 36 h 176"/>
                <a:gd name="T24" fmla="*/ 104 w 144"/>
                <a:gd name="T25" fmla="*/ 28 h 176"/>
                <a:gd name="T26" fmla="*/ 96 w 144"/>
                <a:gd name="T27" fmla="*/ 36 h 176"/>
                <a:gd name="T28" fmla="*/ 96 w 144"/>
                <a:gd name="T29" fmla="*/ 8 h 176"/>
                <a:gd name="T30" fmla="*/ 32 w 144"/>
                <a:gd name="T31" fmla="*/ 168 h 176"/>
                <a:gd name="T32" fmla="*/ 16 w 144"/>
                <a:gd name="T33" fmla="*/ 168 h 176"/>
                <a:gd name="T34" fmla="*/ 8 w 144"/>
                <a:gd name="T35" fmla="*/ 160 h 176"/>
                <a:gd name="T36" fmla="*/ 8 w 144"/>
                <a:gd name="T37" fmla="*/ 16 h 176"/>
                <a:gd name="T38" fmla="*/ 16 w 144"/>
                <a:gd name="T39" fmla="*/ 8 h 176"/>
                <a:gd name="T40" fmla="*/ 32 w 144"/>
                <a:gd name="T41" fmla="*/ 8 h 176"/>
                <a:gd name="T42" fmla="*/ 32 w 144"/>
                <a:gd name="T43" fmla="*/ 168 h 176"/>
                <a:gd name="T44" fmla="*/ 136 w 144"/>
                <a:gd name="T45" fmla="*/ 160 h 176"/>
                <a:gd name="T46" fmla="*/ 128 w 144"/>
                <a:gd name="T47" fmla="*/ 168 h 176"/>
                <a:gd name="T48" fmla="*/ 40 w 144"/>
                <a:gd name="T49" fmla="*/ 168 h 176"/>
                <a:gd name="T50" fmla="*/ 40 w 144"/>
                <a:gd name="T51" fmla="*/ 8 h 176"/>
                <a:gd name="T52" fmla="*/ 88 w 144"/>
                <a:gd name="T53" fmla="*/ 8 h 176"/>
                <a:gd name="T54" fmla="*/ 88 w 144"/>
                <a:gd name="T55" fmla="*/ 56 h 176"/>
                <a:gd name="T56" fmla="*/ 104 w 144"/>
                <a:gd name="T57" fmla="*/ 40 h 176"/>
                <a:gd name="T58" fmla="*/ 120 w 144"/>
                <a:gd name="T59" fmla="*/ 56 h 176"/>
                <a:gd name="T60" fmla="*/ 120 w 144"/>
                <a:gd name="T61" fmla="*/ 8 h 176"/>
                <a:gd name="T62" fmla="*/ 128 w 144"/>
                <a:gd name="T63" fmla="*/ 8 h 176"/>
                <a:gd name="T64" fmla="*/ 136 w 144"/>
                <a:gd name="T65" fmla="*/ 16 h 176"/>
                <a:gd name="T66" fmla="*/ 136 w 144"/>
                <a:gd name="T67" fmla="*/ 16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96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6"/>
                    <a:pt x="96" y="36"/>
                    <a:pt x="96" y="36"/>
                  </a:cubicBezTo>
                  <a:lnTo>
                    <a:pt x="96" y="8"/>
                  </a:lnTo>
                  <a:close/>
                  <a:moveTo>
                    <a:pt x="32" y="168"/>
                  </a:move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168"/>
                  </a:lnTo>
                  <a:close/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lnTo>
                    <a:pt x="136" y="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694301" y="2180894"/>
              <a:ext cx="4829295" cy="1169163"/>
              <a:chOff x="3250524" y="-1747843"/>
              <a:chExt cx="4829295" cy="1169163"/>
            </a:xfrm>
          </p:grpSpPr>
          <p:sp>
            <p:nvSpPr>
              <p:cNvPr id="93" name="文本框 92"/>
              <p:cNvSpPr txBox="1"/>
              <p:nvPr/>
            </p:nvSpPr>
            <p:spPr>
              <a:xfrm>
                <a:off x="3250525" y="-1747843"/>
                <a:ext cx="2400707" cy="39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000" b="1" spc="150" dirty="0">
                    <a:solidFill>
                      <a:srgbClr val="267CA0"/>
                    </a:solidFill>
                    <a:cs typeface="+mn-ea"/>
                    <a:sym typeface="+mn-lt"/>
                  </a:rPr>
                  <a:t>多用户与权限体系</a:t>
                </a:r>
                <a:endParaRPr lang="zh-CN" altLang="en-US" sz="2000" b="1" spc="150" dirty="0">
                  <a:solidFill>
                    <a:srgbClr val="267CA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3250524" y="-1228991"/>
                <a:ext cx="4829295" cy="650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sz="14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 Halo 2.0 中引入了多用户及 RBAC 权限体系，支持多用户同时登录管理 Halo，可以为不同的用户分配不同的权限，从而实现不同的用户角色</a:t>
                </a:r>
                <a:endParaRPr sz="1400" spc="100" dirty="0">
                  <a:solidFill>
                    <a:srgbClr val="388BA5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9" name="图片 28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" y="2608580"/>
            <a:ext cx="9000000" cy="4965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730" y="0"/>
            <a:ext cx="12193729" cy="68579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30"/>
          <p:cNvSpPr/>
          <p:nvPr/>
        </p:nvSpPr>
        <p:spPr>
          <a:xfrm>
            <a:off x="-436918" y="363640"/>
            <a:ext cx="1082592" cy="409932"/>
          </a:xfrm>
          <a:custGeom>
            <a:avLst/>
            <a:gdLst>
              <a:gd name="connsiteX0" fmla="*/ 124918 w 1413447"/>
              <a:gd name="connsiteY0" fmla="*/ 0 h 535213"/>
              <a:gd name="connsiteX1" fmla="*/ 1413447 w 1413447"/>
              <a:gd name="connsiteY1" fmla="*/ 0 h 535213"/>
              <a:gd name="connsiteX2" fmla="*/ 1293066 w 1413447"/>
              <a:gd name="connsiteY2" fmla="*/ 515770 h 535213"/>
              <a:gd name="connsiteX3" fmla="*/ 1296954 w 1413447"/>
              <a:gd name="connsiteY3" fmla="*/ 499111 h 535213"/>
              <a:gd name="connsiteX4" fmla="*/ 1284655 w 1413447"/>
              <a:gd name="connsiteY4" fmla="*/ 517355 h 535213"/>
              <a:gd name="connsiteX5" fmla="*/ 1263549 w 1413447"/>
              <a:gd name="connsiteY5" fmla="*/ 531584 h 535213"/>
              <a:gd name="connsiteX6" fmla="*/ 1245575 w 1413447"/>
              <a:gd name="connsiteY6" fmla="*/ 535213 h 535213"/>
              <a:gd name="connsiteX7" fmla="*/ 74294 w 1413447"/>
              <a:gd name="connsiteY7" fmla="*/ 535213 h 535213"/>
              <a:gd name="connsiteX8" fmla="*/ 56319 w 1413447"/>
              <a:gd name="connsiteY8" fmla="*/ 531584 h 535213"/>
              <a:gd name="connsiteX9" fmla="*/ 15766 w 1413447"/>
              <a:gd name="connsiteY9" fmla="*/ 470404 h 535213"/>
              <a:gd name="connsiteX10" fmla="*/ 19864 w 1413447"/>
              <a:gd name="connsiteY10" fmla="*/ 450109 h 535213"/>
              <a:gd name="connsiteX11" fmla="*/ 0 w 1413447"/>
              <a:gd name="connsiteY11" fmla="*/ 535213 h 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3447" h="535213">
                <a:moveTo>
                  <a:pt x="124918" y="0"/>
                </a:moveTo>
                <a:lnTo>
                  <a:pt x="1413447" y="0"/>
                </a:lnTo>
                <a:lnTo>
                  <a:pt x="1293066" y="515770"/>
                </a:lnTo>
                <a:lnTo>
                  <a:pt x="1296954" y="499111"/>
                </a:lnTo>
                <a:lnTo>
                  <a:pt x="1284655" y="517355"/>
                </a:lnTo>
                <a:cubicBezTo>
                  <a:pt x="1278647" y="523362"/>
                  <a:pt x="1271493" y="528224"/>
                  <a:pt x="1263549" y="531584"/>
                </a:cubicBezTo>
                <a:lnTo>
                  <a:pt x="1245575" y="535213"/>
                </a:lnTo>
                <a:lnTo>
                  <a:pt x="74294" y="535213"/>
                </a:lnTo>
                <a:lnTo>
                  <a:pt x="56319" y="531584"/>
                </a:lnTo>
                <a:cubicBezTo>
                  <a:pt x="32488" y="521505"/>
                  <a:pt x="15766" y="497907"/>
                  <a:pt x="15766" y="470404"/>
                </a:cubicBezTo>
                <a:lnTo>
                  <a:pt x="19864" y="450109"/>
                </a:lnTo>
                <a:lnTo>
                  <a:pt x="0" y="535213"/>
                </a:lnTo>
                <a:close/>
              </a:path>
            </a:pathLst>
          </a:custGeom>
          <a:solidFill>
            <a:srgbClr val="267C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9974" y="319311"/>
            <a:ext cx="62580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267CA0"/>
                </a:solidFill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Halo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功能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特点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760095" y="1394460"/>
            <a:ext cx="9348469" cy="1169036"/>
            <a:chOff x="694301" y="2180894"/>
            <a:chExt cx="4829295" cy="1169163"/>
          </a:xfrm>
        </p:grpSpPr>
        <p:sp>
          <p:nvSpPr>
            <p:cNvPr id="77" name="Freeform 465"/>
            <p:cNvSpPr>
              <a:spLocks noEditPoints="1"/>
            </p:cNvSpPr>
            <p:nvPr/>
          </p:nvSpPr>
          <p:spPr bwMode="auto">
            <a:xfrm>
              <a:off x="3423292" y="2603242"/>
              <a:ext cx="252825" cy="308133"/>
            </a:xfrm>
            <a:custGeom>
              <a:avLst/>
              <a:gdLst>
                <a:gd name="T0" fmla="*/ 128 w 144"/>
                <a:gd name="T1" fmla="*/ 0 h 176"/>
                <a:gd name="T2" fmla="*/ 16 w 144"/>
                <a:gd name="T3" fmla="*/ 0 h 176"/>
                <a:gd name="T4" fmla="*/ 0 w 144"/>
                <a:gd name="T5" fmla="*/ 16 h 176"/>
                <a:gd name="T6" fmla="*/ 0 w 144"/>
                <a:gd name="T7" fmla="*/ 160 h 176"/>
                <a:gd name="T8" fmla="*/ 16 w 144"/>
                <a:gd name="T9" fmla="*/ 176 h 176"/>
                <a:gd name="T10" fmla="*/ 128 w 144"/>
                <a:gd name="T11" fmla="*/ 176 h 176"/>
                <a:gd name="T12" fmla="*/ 144 w 144"/>
                <a:gd name="T13" fmla="*/ 160 h 176"/>
                <a:gd name="T14" fmla="*/ 144 w 144"/>
                <a:gd name="T15" fmla="*/ 16 h 176"/>
                <a:gd name="T16" fmla="*/ 128 w 144"/>
                <a:gd name="T17" fmla="*/ 0 h 176"/>
                <a:gd name="T18" fmla="*/ 96 w 144"/>
                <a:gd name="T19" fmla="*/ 8 h 176"/>
                <a:gd name="T20" fmla="*/ 112 w 144"/>
                <a:gd name="T21" fmla="*/ 8 h 176"/>
                <a:gd name="T22" fmla="*/ 112 w 144"/>
                <a:gd name="T23" fmla="*/ 36 h 176"/>
                <a:gd name="T24" fmla="*/ 104 w 144"/>
                <a:gd name="T25" fmla="*/ 28 h 176"/>
                <a:gd name="T26" fmla="*/ 96 w 144"/>
                <a:gd name="T27" fmla="*/ 36 h 176"/>
                <a:gd name="T28" fmla="*/ 96 w 144"/>
                <a:gd name="T29" fmla="*/ 8 h 176"/>
                <a:gd name="T30" fmla="*/ 32 w 144"/>
                <a:gd name="T31" fmla="*/ 168 h 176"/>
                <a:gd name="T32" fmla="*/ 16 w 144"/>
                <a:gd name="T33" fmla="*/ 168 h 176"/>
                <a:gd name="T34" fmla="*/ 8 w 144"/>
                <a:gd name="T35" fmla="*/ 160 h 176"/>
                <a:gd name="T36" fmla="*/ 8 w 144"/>
                <a:gd name="T37" fmla="*/ 16 h 176"/>
                <a:gd name="T38" fmla="*/ 16 w 144"/>
                <a:gd name="T39" fmla="*/ 8 h 176"/>
                <a:gd name="T40" fmla="*/ 32 w 144"/>
                <a:gd name="T41" fmla="*/ 8 h 176"/>
                <a:gd name="T42" fmla="*/ 32 w 144"/>
                <a:gd name="T43" fmla="*/ 168 h 176"/>
                <a:gd name="T44" fmla="*/ 136 w 144"/>
                <a:gd name="T45" fmla="*/ 160 h 176"/>
                <a:gd name="T46" fmla="*/ 128 w 144"/>
                <a:gd name="T47" fmla="*/ 168 h 176"/>
                <a:gd name="T48" fmla="*/ 40 w 144"/>
                <a:gd name="T49" fmla="*/ 168 h 176"/>
                <a:gd name="T50" fmla="*/ 40 w 144"/>
                <a:gd name="T51" fmla="*/ 8 h 176"/>
                <a:gd name="T52" fmla="*/ 88 w 144"/>
                <a:gd name="T53" fmla="*/ 8 h 176"/>
                <a:gd name="T54" fmla="*/ 88 w 144"/>
                <a:gd name="T55" fmla="*/ 56 h 176"/>
                <a:gd name="T56" fmla="*/ 104 w 144"/>
                <a:gd name="T57" fmla="*/ 40 h 176"/>
                <a:gd name="T58" fmla="*/ 120 w 144"/>
                <a:gd name="T59" fmla="*/ 56 h 176"/>
                <a:gd name="T60" fmla="*/ 120 w 144"/>
                <a:gd name="T61" fmla="*/ 8 h 176"/>
                <a:gd name="T62" fmla="*/ 128 w 144"/>
                <a:gd name="T63" fmla="*/ 8 h 176"/>
                <a:gd name="T64" fmla="*/ 136 w 144"/>
                <a:gd name="T65" fmla="*/ 16 h 176"/>
                <a:gd name="T66" fmla="*/ 136 w 144"/>
                <a:gd name="T67" fmla="*/ 16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96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6"/>
                    <a:pt x="96" y="36"/>
                    <a:pt x="96" y="36"/>
                  </a:cubicBezTo>
                  <a:lnTo>
                    <a:pt x="96" y="8"/>
                  </a:lnTo>
                  <a:close/>
                  <a:moveTo>
                    <a:pt x="32" y="168"/>
                  </a:move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168"/>
                  </a:lnTo>
                  <a:close/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lnTo>
                    <a:pt x="136" y="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694301" y="2180894"/>
              <a:ext cx="4829295" cy="1169163"/>
              <a:chOff x="3250524" y="-1747843"/>
              <a:chExt cx="4829295" cy="1169163"/>
            </a:xfrm>
          </p:grpSpPr>
          <p:sp>
            <p:nvSpPr>
              <p:cNvPr id="93" name="文本框 92"/>
              <p:cNvSpPr txBox="1"/>
              <p:nvPr/>
            </p:nvSpPr>
            <p:spPr>
              <a:xfrm>
                <a:off x="3250525" y="-1747843"/>
                <a:ext cx="2400707" cy="39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000" b="1" spc="150" dirty="0">
                    <a:solidFill>
                      <a:srgbClr val="267CA0"/>
                    </a:solidFill>
                    <a:cs typeface="+mn-ea"/>
                    <a:sym typeface="+mn-lt"/>
                  </a:rPr>
                  <a:t>灵活可扩展的插件机制</a:t>
                </a:r>
                <a:endParaRPr lang="zh-CN" altLang="en-US" sz="2000" b="1" spc="150" dirty="0">
                  <a:solidFill>
                    <a:srgbClr val="267CA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3250524" y="-1228991"/>
                <a:ext cx="4829295" cy="650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sz="14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 通过插件的形式进行集成，这样用户可以根据自己的需求自由选择，不再会因为一些不需要的功能而导致系统的臃肿。同时也可以实现不更新整个 Halo 应用，对插件进行单独更新，降低用户更新使用新功能的代价</a:t>
                </a:r>
                <a:endParaRPr sz="1400" spc="100" dirty="0">
                  <a:solidFill>
                    <a:srgbClr val="388BA5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9" name="图片 28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85" y="2807335"/>
            <a:ext cx="9000000" cy="4965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730" y="0"/>
            <a:ext cx="12193729" cy="68579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30"/>
          <p:cNvSpPr/>
          <p:nvPr/>
        </p:nvSpPr>
        <p:spPr>
          <a:xfrm>
            <a:off x="-436918" y="363640"/>
            <a:ext cx="1082592" cy="409932"/>
          </a:xfrm>
          <a:custGeom>
            <a:avLst/>
            <a:gdLst>
              <a:gd name="connsiteX0" fmla="*/ 124918 w 1413447"/>
              <a:gd name="connsiteY0" fmla="*/ 0 h 535213"/>
              <a:gd name="connsiteX1" fmla="*/ 1413447 w 1413447"/>
              <a:gd name="connsiteY1" fmla="*/ 0 h 535213"/>
              <a:gd name="connsiteX2" fmla="*/ 1293066 w 1413447"/>
              <a:gd name="connsiteY2" fmla="*/ 515770 h 535213"/>
              <a:gd name="connsiteX3" fmla="*/ 1296954 w 1413447"/>
              <a:gd name="connsiteY3" fmla="*/ 499111 h 535213"/>
              <a:gd name="connsiteX4" fmla="*/ 1284655 w 1413447"/>
              <a:gd name="connsiteY4" fmla="*/ 517355 h 535213"/>
              <a:gd name="connsiteX5" fmla="*/ 1263549 w 1413447"/>
              <a:gd name="connsiteY5" fmla="*/ 531584 h 535213"/>
              <a:gd name="connsiteX6" fmla="*/ 1245575 w 1413447"/>
              <a:gd name="connsiteY6" fmla="*/ 535213 h 535213"/>
              <a:gd name="connsiteX7" fmla="*/ 74294 w 1413447"/>
              <a:gd name="connsiteY7" fmla="*/ 535213 h 535213"/>
              <a:gd name="connsiteX8" fmla="*/ 56319 w 1413447"/>
              <a:gd name="connsiteY8" fmla="*/ 531584 h 535213"/>
              <a:gd name="connsiteX9" fmla="*/ 15766 w 1413447"/>
              <a:gd name="connsiteY9" fmla="*/ 470404 h 535213"/>
              <a:gd name="connsiteX10" fmla="*/ 19864 w 1413447"/>
              <a:gd name="connsiteY10" fmla="*/ 450109 h 535213"/>
              <a:gd name="connsiteX11" fmla="*/ 0 w 1413447"/>
              <a:gd name="connsiteY11" fmla="*/ 535213 h 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3447" h="535213">
                <a:moveTo>
                  <a:pt x="124918" y="0"/>
                </a:moveTo>
                <a:lnTo>
                  <a:pt x="1413447" y="0"/>
                </a:lnTo>
                <a:lnTo>
                  <a:pt x="1293066" y="515770"/>
                </a:lnTo>
                <a:lnTo>
                  <a:pt x="1296954" y="499111"/>
                </a:lnTo>
                <a:lnTo>
                  <a:pt x="1284655" y="517355"/>
                </a:lnTo>
                <a:cubicBezTo>
                  <a:pt x="1278647" y="523362"/>
                  <a:pt x="1271493" y="528224"/>
                  <a:pt x="1263549" y="531584"/>
                </a:cubicBezTo>
                <a:lnTo>
                  <a:pt x="1245575" y="535213"/>
                </a:lnTo>
                <a:lnTo>
                  <a:pt x="74294" y="535213"/>
                </a:lnTo>
                <a:lnTo>
                  <a:pt x="56319" y="531584"/>
                </a:lnTo>
                <a:cubicBezTo>
                  <a:pt x="32488" y="521505"/>
                  <a:pt x="15766" y="497907"/>
                  <a:pt x="15766" y="470404"/>
                </a:cubicBezTo>
                <a:lnTo>
                  <a:pt x="19864" y="450109"/>
                </a:lnTo>
                <a:lnTo>
                  <a:pt x="0" y="535213"/>
                </a:lnTo>
                <a:close/>
              </a:path>
            </a:pathLst>
          </a:custGeom>
          <a:solidFill>
            <a:srgbClr val="267C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9974" y="319311"/>
            <a:ext cx="62580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267CA0"/>
                </a:solidFill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Halo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功能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特点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760095" y="1394460"/>
            <a:ext cx="9348469" cy="1448436"/>
            <a:chOff x="694301" y="2180894"/>
            <a:chExt cx="4829295" cy="1448593"/>
          </a:xfrm>
        </p:grpSpPr>
        <p:sp>
          <p:nvSpPr>
            <p:cNvPr id="77" name="Freeform 465"/>
            <p:cNvSpPr>
              <a:spLocks noEditPoints="1"/>
            </p:cNvSpPr>
            <p:nvPr/>
          </p:nvSpPr>
          <p:spPr bwMode="auto">
            <a:xfrm>
              <a:off x="3423292" y="2603242"/>
              <a:ext cx="252825" cy="308133"/>
            </a:xfrm>
            <a:custGeom>
              <a:avLst/>
              <a:gdLst>
                <a:gd name="T0" fmla="*/ 128 w 144"/>
                <a:gd name="T1" fmla="*/ 0 h 176"/>
                <a:gd name="T2" fmla="*/ 16 w 144"/>
                <a:gd name="T3" fmla="*/ 0 h 176"/>
                <a:gd name="T4" fmla="*/ 0 w 144"/>
                <a:gd name="T5" fmla="*/ 16 h 176"/>
                <a:gd name="T6" fmla="*/ 0 w 144"/>
                <a:gd name="T7" fmla="*/ 160 h 176"/>
                <a:gd name="T8" fmla="*/ 16 w 144"/>
                <a:gd name="T9" fmla="*/ 176 h 176"/>
                <a:gd name="T10" fmla="*/ 128 w 144"/>
                <a:gd name="T11" fmla="*/ 176 h 176"/>
                <a:gd name="T12" fmla="*/ 144 w 144"/>
                <a:gd name="T13" fmla="*/ 160 h 176"/>
                <a:gd name="T14" fmla="*/ 144 w 144"/>
                <a:gd name="T15" fmla="*/ 16 h 176"/>
                <a:gd name="T16" fmla="*/ 128 w 144"/>
                <a:gd name="T17" fmla="*/ 0 h 176"/>
                <a:gd name="T18" fmla="*/ 96 w 144"/>
                <a:gd name="T19" fmla="*/ 8 h 176"/>
                <a:gd name="T20" fmla="*/ 112 w 144"/>
                <a:gd name="T21" fmla="*/ 8 h 176"/>
                <a:gd name="T22" fmla="*/ 112 w 144"/>
                <a:gd name="T23" fmla="*/ 36 h 176"/>
                <a:gd name="T24" fmla="*/ 104 w 144"/>
                <a:gd name="T25" fmla="*/ 28 h 176"/>
                <a:gd name="T26" fmla="*/ 96 w 144"/>
                <a:gd name="T27" fmla="*/ 36 h 176"/>
                <a:gd name="T28" fmla="*/ 96 w 144"/>
                <a:gd name="T29" fmla="*/ 8 h 176"/>
                <a:gd name="T30" fmla="*/ 32 w 144"/>
                <a:gd name="T31" fmla="*/ 168 h 176"/>
                <a:gd name="T32" fmla="*/ 16 w 144"/>
                <a:gd name="T33" fmla="*/ 168 h 176"/>
                <a:gd name="T34" fmla="*/ 8 w 144"/>
                <a:gd name="T35" fmla="*/ 160 h 176"/>
                <a:gd name="T36" fmla="*/ 8 w 144"/>
                <a:gd name="T37" fmla="*/ 16 h 176"/>
                <a:gd name="T38" fmla="*/ 16 w 144"/>
                <a:gd name="T39" fmla="*/ 8 h 176"/>
                <a:gd name="T40" fmla="*/ 32 w 144"/>
                <a:gd name="T41" fmla="*/ 8 h 176"/>
                <a:gd name="T42" fmla="*/ 32 w 144"/>
                <a:gd name="T43" fmla="*/ 168 h 176"/>
                <a:gd name="T44" fmla="*/ 136 w 144"/>
                <a:gd name="T45" fmla="*/ 160 h 176"/>
                <a:gd name="T46" fmla="*/ 128 w 144"/>
                <a:gd name="T47" fmla="*/ 168 h 176"/>
                <a:gd name="T48" fmla="*/ 40 w 144"/>
                <a:gd name="T49" fmla="*/ 168 h 176"/>
                <a:gd name="T50" fmla="*/ 40 w 144"/>
                <a:gd name="T51" fmla="*/ 8 h 176"/>
                <a:gd name="T52" fmla="*/ 88 w 144"/>
                <a:gd name="T53" fmla="*/ 8 h 176"/>
                <a:gd name="T54" fmla="*/ 88 w 144"/>
                <a:gd name="T55" fmla="*/ 56 h 176"/>
                <a:gd name="T56" fmla="*/ 104 w 144"/>
                <a:gd name="T57" fmla="*/ 40 h 176"/>
                <a:gd name="T58" fmla="*/ 120 w 144"/>
                <a:gd name="T59" fmla="*/ 56 h 176"/>
                <a:gd name="T60" fmla="*/ 120 w 144"/>
                <a:gd name="T61" fmla="*/ 8 h 176"/>
                <a:gd name="T62" fmla="*/ 128 w 144"/>
                <a:gd name="T63" fmla="*/ 8 h 176"/>
                <a:gd name="T64" fmla="*/ 136 w 144"/>
                <a:gd name="T65" fmla="*/ 16 h 176"/>
                <a:gd name="T66" fmla="*/ 136 w 144"/>
                <a:gd name="T67" fmla="*/ 16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96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6"/>
                    <a:pt x="96" y="36"/>
                    <a:pt x="96" y="36"/>
                  </a:cubicBezTo>
                  <a:lnTo>
                    <a:pt x="96" y="8"/>
                  </a:lnTo>
                  <a:close/>
                  <a:moveTo>
                    <a:pt x="32" y="168"/>
                  </a:move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168"/>
                  </a:lnTo>
                  <a:close/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lnTo>
                    <a:pt x="136" y="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694301" y="2180894"/>
              <a:ext cx="4829295" cy="1448593"/>
              <a:chOff x="3250524" y="-1747843"/>
              <a:chExt cx="4829295" cy="1448593"/>
            </a:xfrm>
          </p:grpSpPr>
          <p:sp>
            <p:nvSpPr>
              <p:cNvPr id="93" name="文本框 92"/>
              <p:cNvSpPr txBox="1"/>
              <p:nvPr/>
            </p:nvSpPr>
            <p:spPr>
              <a:xfrm>
                <a:off x="3250525" y="-1747843"/>
                <a:ext cx="2400707" cy="39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000" b="1" spc="150" dirty="0">
                    <a:solidFill>
                      <a:srgbClr val="267CA0"/>
                    </a:solidFill>
                    <a:cs typeface="+mn-ea"/>
                    <a:sym typeface="+mn-lt"/>
                  </a:rPr>
                  <a:t>主题机制</a:t>
                </a:r>
                <a:endParaRPr lang="zh-CN" altLang="en-US" sz="2000" b="1" spc="150" dirty="0">
                  <a:solidFill>
                    <a:srgbClr val="267CA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3250524" y="-1228991"/>
                <a:ext cx="4829295" cy="929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sz="14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 支持主题预览，可以在不启用主题的情况下预览主题效果；全新的设置表单定义机制，支持更多的输入选项，支持表单验证和条件判断；全新设计的主题可视化设置界面，支持预览不同设备的效果，支持保存设置之后实时预览效果。</a:t>
                </a:r>
                <a:endParaRPr sz="1400" spc="100" dirty="0">
                  <a:solidFill>
                    <a:srgbClr val="388BA5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9" name="图片 28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" y="1892300"/>
            <a:ext cx="9000000" cy="4965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730" y="0"/>
            <a:ext cx="12193729" cy="68579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30"/>
          <p:cNvSpPr/>
          <p:nvPr/>
        </p:nvSpPr>
        <p:spPr>
          <a:xfrm>
            <a:off x="-436918" y="363640"/>
            <a:ext cx="1082592" cy="409932"/>
          </a:xfrm>
          <a:custGeom>
            <a:avLst/>
            <a:gdLst>
              <a:gd name="connsiteX0" fmla="*/ 124918 w 1413447"/>
              <a:gd name="connsiteY0" fmla="*/ 0 h 535213"/>
              <a:gd name="connsiteX1" fmla="*/ 1413447 w 1413447"/>
              <a:gd name="connsiteY1" fmla="*/ 0 h 535213"/>
              <a:gd name="connsiteX2" fmla="*/ 1293066 w 1413447"/>
              <a:gd name="connsiteY2" fmla="*/ 515770 h 535213"/>
              <a:gd name="connsiteX3" fmla="*/ 1296954 w 1413447"/>
              <a:gd name="connsiteY3" fmla="*/ 499111 h 535213"/>
              <a:gd name="connsiteX4" fmla="*/ 1284655 w 1413447"/>
              <a:gd name="connsiteY4" fmla="*/ 517355 h 535213"/>
              <a:gd name="connsiteX5" fmla="*/ 1263549 w 1413447"/>
              <a:gd name="connsiteY5" fmla="*/ 531584 h 535213"/>
              <a:gd name="connsiteX6" fmla="*/ 1245575 w 1413447"/>
              <a:gd name="connsiteY6" fmla="*/ 535213 h 535213"/>
              <a:gd name="connsiteX7" fmla="*/ 74294 w 1413447"/>
              <a:gd name="connsiteY7" fmla="*/ 535213 h 535213"/>
              <a:gd name="connsiteX8" fmla="*/ 56319 w 1413447"/>
              <a:gd name="connsiteY8" fmla="*/ 531584 h 535213"/>
              <a:gd name="connsiteX9" fmla="*/ 15766 w 1413447"/>
              <a:gd name="connsiteY9" fmla="*/ 470404 h 535213"/>
              <a:gd name="connsiteX10" fmla="*/ 19864 w 1413447"/>
              <a:gd name="connsiteY10" fmla="*/ 450109 h 535213"/>
              <a:gd name="connsiteX11" fmla="*/ 0 w 1413447"/>
              <a:gd name="connsiteY11" fmla="*/ 535213 h 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3447" h="535213">
                <a:moveTo>
                  <a:pt x="124918" y="0"/>
                </a:moveTo>
                <a:lnTo>
                  <a:pt x="1413447" y="0"/>
                </a:lnTo>
                <a:lnTo>
                  <a:pt x="1293066" y="515770"/>
                </a:lnTo>
                <a:lnTo>
                  <a:pt x="1296954" y="499111"/>
                </a:lnTo>
                <a:lnTo>
                  <a:pt x="1284655" y="517355"/>
                </a:lnTo>
                <a:cubicBezTo>
                  <a:pt x="1278647" y="523362"/>
                  <a:pt x="1271493" y="528224"/>
                  <a:pt x="1263549" y="531584"/>
                </a:cubicBezTo>
                <a:lnTo>
                  <a:pt x="1245575" y="535213"/>
                </a:lnTo>
                <a:lnTo>
                  <a:pt x="74294" y="535213"/>
                </a:lnTo>
                <a:lnTo>
                  <a:pt x="56319" y="531584"/>
                </a:lnTo>
                <a:cubicBezTo>
                  <a:pt x="32488" y="521505"/>
                  <a:pt x="15766" y="497907"/>
                  <a:pt x="15766" y="470404"/>
                </a:cubicBezTo>
                <a:lnTo>
                  <a:pt x="19864" y="450109"/>
                </a:lnTo>
                <a:lnTo>
                  <a:pt x="0" y="535213"/>
                </a:lnTo>
                <a:close/>
              </a:path>
            </a:pathLst>
          </a:custGeom>
          <a:solidFill>
            <a:srgbClr val="267C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9974" y="319311"/>
            <a:ext cx="62580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267CA0"/>
                </a:solidFill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Halo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功能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特点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760095" y="1394460"/>
            <a:ext cx="9348469" cy="1169035"/>
            <a:chOff x="694301" y="2180894"/>
            <a:chExt cx="4829295" cy="1169162"/>
          </a:xfrm>
        </p:grpSpPr>
        <p:sp>
          <p:nvSpPr>
            <p:cNvPr id="77" name="Freeform 465"/>
            <p:cNvSpPr>
              <a:spLocks noEditPoints="1"/>
            </p:cNvSpPr>
            <p:nvPr/>
          </p:nvSpPr>
          <p:spPr bwMode="auto">
            <a:xfrm>
              <a:off x="3423292" y="2603242"/>
              <a:ext cx="252825" cy="308133"/>
            </a:xfrm>
            <a:custGeom>
              <a:avLst/>
              <a:gdLst>
                <a:gd name="T0" fmla="*/ 128 w 144"/>
                <a:gd name="T1" fmla="*/ 0 h 176"/>
                <a:gd name="T2" fmla="*/ 16 w 144"/>
                <a:gd name="T3" fmla="*/ 0 h 176"/>
                <a:gd name="T4" fmla="*/ 0 w 144"/>
                <a:gd name="T5" fmla="*/ 16 h 176"/>
                <a:gd name="T6" fmla="*/ 0 w 144"/>
                <a:gd name="T7" fmla="*/ 160 h 176"/>
                <a:gd name="T8" fmla="*/ 16 w 144"/>
                <a:gd name="T9" fmla="*/ 176 h 176"/>
                <a:gd name="T10" fmla="*/ 128 w 144"/>
                <a:gd name="T11" fmla="*/ 176 h 176"/>
                <a:gd name="T12" fmla="*/ 144 w 144"/>
                <a:gd name="T13" fmla="*/ 160 h 176"/>
                <a:gd name="T14" fmla="*/ 144 w 144"/>
                <a:gd name="T15" fmla="*/ 16 h 176"/>
                <a:gd name="T16" fmla="*/ 128 w 144"/>
                <a:gd name="T17" fmla="*/ 0 h 176"/>
                <a:gd name="T18" fmla="*/ 96 w 144"/>
                <a:gd name="T19" fmla="*/ 8 h 176"/>
                <a:gd name="T20" fmla="*/ 112 w 144"/>
                <a:gd name="T21" fmla="*/ 8 h 176"/>
                <a:gd name="T22" fmla="*/ 112 w 144"/>
                <a:gd name="T23" fmla="*/ 36 h 176"/>
                <a:gd name="T24" fmla="*/ 104 w 144"/>
                <a:gd name="T25" fmla="*/ 28 h 176"/>
                <a:gd name="T26" fmla="*/ 96 w 144"/>
                <a:gd name="T27" fmla="*/ 36 h 176"/>
                <a:gd name="T28" fmla="*/ 96 w 144"/>
                <a:gd name="T29" fmla="*/ 8 h 176"/>
                <a:gd name="T30" fmla="*/ 32 w 144"/>
                <a:gd name="T31" fmla="*/ 168 h 176"/>
                <a:gd name="T32" fmla="*/ 16 w 144"/>
                <a:gd name="T33" fmla="*/ 168 h 176"/>
                <a:gd name="T34" fmla="*/ 8 w 144"/>
                <a:gd name="T35" fmla="*/ 160 h 176"/>
                <a:gd name="T36" fmla="*/ 8 w 144"/>
                <a:gd name="T37" fmla="*/ 16 h 176"/>
                <a:gd name="T38" fmla="*/ 16 w 144"/>
                <a:gd name="T39" fmla="*/ 8 h 176"/>
                <a:gd name="T40" fmla="*/ 32 w 144"/>
                <a:gd name="T41" fmla="*/ 8 h 176"/>
                <a:gd name="T42" fmla="*/ 32 w 144"/>
                <a:gd name="T43" fmla="*/ 168 h 176"/>
                <a:gd name="T44" fmla="*/ 136 w 144"/>
                <a:gd name="T45" fmla="*/ 160 h 176"/>
                <a:gd name="T46" fmla="*/ 128 w 144"/>
                <a:gd name="T47" fmla="*/ 168 h 176"/>
                <a:gd name="T48" fmla="*/ 40 w 144"/>
                <a:gd name="T49" fmla="*/ 168 h 176"/>
                <a:gd name="T50" fmla="*/ 40 w 144"/>
                <a:gd name="T51" fmla="*/ 8 h 176"/>
                <a:gd name="T52" fmla="*/ 88 w 144"/>
                <a:gd name="T53" fmla="*/ 8 h 176"/>
                <a:gd name="T54" fmla="*/ 88 w 144"/>
                <a:gd name="T55" fmla="*/ 56 h 176"/>
                <a:gd name="T56" fmla="*/ 104 w 144"/>
                <a:gd name="T57" fmla="*/ 40 h 176"/>
                <a:gd name="T58" fmla="*/ 120 w 144"/>
                <a:gd name="T59" fmla="*/ 56 h 176"/>
                <a:gd name="T60" fmla="*/ 120 w 144"/>
                <a:gd name="T61" fmla="*/ 8 h 176"/>
                <a:gd name="T62" fmla="*/ 128 w 144"/>
                <a:gd name="T63" fmla="*/ 8 h 176"/>
                <a:gd name="T64" fmla="*/ 136 w 144"/>
                <a:gd name="T65" fmla="*/ 16 h 176"/>
                <a:gd name="T66" fmla="*/ 136 w 144"/>
                <a:gd name="T67" fmla="*/ 16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96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6"/>
                    <a:pt x="96" y="36"/>
                    <a:pt x="96" y="36"/>
                  </a:cubicBezTo>
                  <a:lnTo>
                    <a:pt x="96" y="8"/>
                  </a:lnTo>
                  <a:close/>
                  <a:moveTo>
                    <a:pt x="32" y="168"/>
                  </a:move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168"/>
                  </a:lnTo>
                  <a:close/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lnTo>
                    <a:pt x="136" y="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694301" y="2180894"/>
              <a:ext cx="4829295" cy="1169162"/>
              <a:chOff x="3250524" y="-1747843"/>
              <a:chExt cx="4829295" cy="1169162"/>
            </a:xfrm>
          </p:grpSpPr>
          <p:sp>
            <p:nvSpPr>
              <p:cNvPr id="93" name="文本框 92"/>
              <p:cNvSpPr txBox="1"/>
              <p:nvPr/>
            </p:nvSpPr>
            <p:spPr>
              <a:xfrm>
                <a:off x="3250525" y="-1747843"/>
                <a:ext cx="2400707" cy="39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000" b="1" spc="150" dirty="0">
                    <a:solidFill>
                      <a:srgbClr val="267CA0"/>
                    </a:solidFill>
                    <a:cs typeface="+mn-ea"/>
                    <a:sym typeface="+mn-lt"/>
                  </a:rPr>
                  <a:t>可扩展的附件管理</a:t>
                </a:r>
                <a:endParaRPr lang="zh-CN" altLang="en-US" sz="2000" b="1" spc="150" dirty="0">
                  <a:solidFill>
                    <a:srgbClr val="267CA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3250524" y="-1228991"/>
                <a:ext cx="4829295" cy="650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sz="14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 2.0 版本，我们全新设计了附件的功能，支持分组管理、存储策略等功能。分组管理功能可以帮助用户更好地组织管理不同使用场景的附件。</a:t>
                </a:r>
                <a:endParaRPr sz="1400" spc="100" dirty="0">
                  <a:solidFill>
                    <a:srgbClr val="388BA5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9" name="图片 28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" y="2601595"/>
            <a:ext cx="9000000" cy="4965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gpnw35e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1066</Words>
  <Application>WPS 演示</Application>
  <PresentationFormat>宽屏</PresentationFormat>
  <Paragraphs>116</Paragraphs>
  <Slides>13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汉仪旗黑</vt:lpstr>
      <vt:lpstr>包图粗黑体</vt:lpstr>
      <vt:lpstr>汉仪中黑KW</vt:lpstr>
      <vt:lpstr>印品黑体</vt:lpstr>
      <vt:lpstr>宋体</vt:lpstr>
      <vt:lpstr>Arial Unicode MS</vt:lpstr>
      <vt:lpstr>等线</vt:lpstr>
      <vt:lpstr>汉仪中等线KW</vt:lpstr>
      <vt:lpstr>Calibri</vt:lpstr>
      <vt:lpstr>Helvetica Neue</vt:lpstr>
      <vt:lpstr>汉仪书宋二KW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活动策划</dc:title>
  <dc:creator>第一PPT</dc:creator>
  <cp:keywords>www.1ppt.com</cp:keywords>
  <dc:description>www.1ppt.com</dc:description>
  <cp:lastModifiedBy>颈湍灸匠粘</cp:lastModifiedBy>
  <cp:revision>82</cp:revision>
  <dcterms:created xsi:type="dcterms:W3CDTF">2024-08-06T05:58:42Z</dcterms:created>
  <dcterms:modified xsi:type="dcterms:W3CDTF">2024-08-06T05:58:42Z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D409EA0D9DE8D88D92BBB166237BD503_43</vt:lpwstr>
  </property>
  <property fmtid="{D5CDD505-2E9C-101B-9397-08002B2CF9AE}" pid="3" name="KSOProductBuildVer">
    <vt:lpwstr>2052-6.8.2.8850</vt:lpwstr>
  </property>
</Properties>
</file>